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52"/>
  </p:notesMasterIdLst>
  <p:sldIdLst>
    <p:sldId id="361" r:id="rId4"/>
    <p:sldId id="360" r:id="rId5"/>
    <p:sldId id="347" r:id="rId6"/>
    <p:sldId id="259" r:id="rId7"/>
    <p:sldId id="260" r:id="rId8"/>
    <p:sldId id="298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299" r:id="rId44"/>
    <p:sldId id="300" r:id="rId45"/>
    <p:sldId id="346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6125" autoAdjust="0"/>
    <p:restoredTop sz="86404"/>
  </p:normalViewPr>
  <p:slideViewPr>
    <p:cSldViewPr snapToGrid="0" showGuides="1">
      <p:cViewPr varScale="1">
        <p:scale>
          <a:sx n="106" d="100"/>
          <a:sy n="106" d="100"/>
        </p:scale>
        <p:origin x="208" y="7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5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505402772380089"/>
          <c:y val="8.2827592912756515E-2"/>
          <c:w val="0.7184307161350949"/>
          <c:h val="0.834344814174486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60</c:v>
                </c:pt>
                <c:pt idx="2">
                  <c:v>30</c:v>
                </c:pt>
                <c:pt idx="3">
                  <c:v>40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F4-42E1-98D3-84D00A42E2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70</c:v>
                </c:pt>
                <c:pt idx="3">
                  <c:v>60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F4-42E1-98D3-84D00A42E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100"/>
        <c:axId val="169896576"/>
        <c:axId val="169898368"/>
      </c:barChart>
      <c:catAx>
        <c:axId val="1698965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fr-FR"/>
          </a:p>
        </c:txPr>
        <c:crossAx val="169898368"/>
        <c:crosses val="autoZero"/>
        <c:auto val="1"/>
        <c:lblAlgn val="ctr"/>
        <c:lblOffset val="100"/>
        <c:noMultiLvlLbl val="0"/>
      </c:catAx>
      <c:valAx>
        <c:axId val="169898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989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5096338806325E-2"/>
          <c:y val="4.7580407912697603E-2"/>
          <c:w val="0.8913911560093758"/>
          <c:h val="0.918102783422936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1-8680-4E5A-B0B4-F6E0E58B992C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680-4E5A-B0B4-F6E0E58B992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0-4E5A-B0B4-F6E0E58B9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0414095420142315E-2"/>
          <c:w val="0.99842558261464309"/>
          <c:h val="0.939171809159715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C2D-4069-B026-732810F1933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C2D-4069-B026-732810F1933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C2D-4069-B026-732810F1933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C2D-4069-B026-732810F1933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25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2D-4069-B026-732810F193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50</c:v>
                </c:pt>
                <c:pt idx="2">
                  <c:v>75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2D-4069-B026-732810F19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077696"/>
        <c:axId val="182079488"/>
      </c:barChart>
      <c:catAx>
        <c:axId val="1820776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079488"/>
        <c:crosses val="autoZero"/>
        <c:auto val="1"/>
        <c:lblAlgn val="ctr"/>
        <c:lblOffset val="100"/>
        <c:noMultiLvlLbl val="0"/>
      </c:catAx>
      <c:valAx>
        <c:axId val="182079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82077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0414095420142315E-2"/>
          <c:w val="0.99842558261464309"/>
          <c:h val="0.939171809159715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BE8-427A-BD25-5CA755B3D70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E8-427A-BD25-5CA755B3D70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BE8-427A-BD25-5CA755B3D70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BE8-427A-BD25-5CA755B3D70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85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E8-427A-BD25-5CA755B3D7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15</c:v>
                </c:pt>
                <c:pt idx="2">
                  <c:v>40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BE8-427A-BD25-5CA755B3D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077696"/>
        <c:axId val="182079488"/>
      </c:barChart>
      <c:catAx>
        <c:axId val="1820776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079488"/>
        <c:crosses val="autoZero"/>
        <c:auto val="1"/>
        <c:lblAlgn val="ctr"/>
        <c:lblOffset val="100"/>
        <c:noMultiLvlLbl val="0"/>
      </c:catAx>
      <c:valAx>
        <c:axId val="182079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82077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EF7-4EE6-92FC-AC684DB7ED18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EF7-4EE6-92FC-AC684DB7ED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F7-4EE6-92FC-AC684DB7E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74FB-4437-B81B-06AC225E05C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4FB-4437-B81B-06AC225E05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B-4437-B81B-06AC225E05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5096338806325E-2"/>
          <c:y val="4.7580407912697603E-2"/>
          <c:w val="0.8913911560093758"/>
          <c:h val="0.918102783422936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C74-4C6A-ADE9-711ACE455C88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C74-4C6A-ADE9-711ACE455C8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74-4C6A-ADE9-711ACE455C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5096338806325E-2"/>
          <c:y val="4.7580407912697603E-2"/>
          <c:w val="0.8913911560093758"/>
          <c:h val="0.918102783422936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9A2A-4DD7-B810-59230FB5BAC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A2A-4DD7-B810-59230FB5BA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2A-4DD7-B810-59230FB5B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5096338806325E-2"/>
          <c:y val="4.7580407912697603E-2"/>
          <c:w val="0.8913911560093758"/>
          <c:h val="0.918102783422936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F3E-4589-8601-5070118187D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F3E-4589-8601-5070118187D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3E-4589-8601-507011818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5096338806325E-2"/>
          <c:y val="4.7580407912697603E-2"/>
          <c:w val="0.8913911560093758"/>
          <c:h val="0.918102783422936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8F1-4099-9E0F-CC3BDD200C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8F1-4099-9E0F-CC3BDD200CE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F1-4099-9E0F-CC3BDD200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9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0F30558-FFDC-4D3D-8CF4-0B7BFDA129F1}"/>
              </a:ext>
            </a:extLst>
          </p:cNvPr>
          <p:cNvGrpSpPr/>
          <p:nvPr/>
        </p:nvGrpSpPr>
        <p:grpSpPr>
          <a:xfrm>
            <a:off x="732788" y="283722"/>
            <a:ext cx="4922289" cy="2986074"/>
            <a:chOff x="148599" y="1918905"/>
            <a:chExt cx="4838590" cy="2986074"/>
          </a:xfrm>
        </p:grpSpPr>
        <p:sp>
          <p:nvSpPr>
            <p:cNvPr id="8" name="TextBox 7">
              <a:hlinkClick r:id="rId4"/>
              <a:extLst>
                <a:ext uri="{FF2B5EF4-FFF2-40B4-BE49-F238E27FC236}">
                  <a16:creationId xmlns:a16="http://schemas.microsoft.com/office/drawing/2014/main" id="{6AA9D6BC-07CF-4258-9C38-59CE69CFCC8E}"/>
                </a:ext>
              </a:extLst>
            </p:cNvPr>
            <p:cNvSpPr txBox="1"/>
            <p:nvPr/>
          </p:nvSpPr>
          <p:spPr>
            <a:xfrm>
              <a:off x="148602" y="4075177"/>
              <a:ext cx="483858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http://www.free-powerpoint-templates-design.com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A667-36E5-482D-9F54-32B2E46999CA}"/>
                </a:ext>
              </a:extLst>
            </p:cNvPr>
            <p:cNvSpPr txBox="1"/>
            <p:nvPr/>
          </p:nvSpPr>
          <p:spPr>
            <a:xfrm>
              <a:off x="148600" y="1918905"/>
              <a:ext cx="4838589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Free </a:t>
              </a:r>
            </a:p>
            <a:p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PPT Templates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4EB18-56FD-424D-A0AA-1D17E8496CA2}"/>
                </a:ext>
              </a:extLst>
            </p:cNvPr>
            <p:cNvSpPr txBox="1"/>
            <p:nvPr/>
          </p:nvSpPr>
          <p:spPr>
            <a:xfrm>
              <a:off x="148600" y="3673231"/>
              <a:ext cx="483858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368D18C-4BB9-4A88-B618-03728A36C9FD}"/>
                </a:ext>
              </a:extLst>
            </p:cNvPr>
            <p:cNvSpPr/>
            <p:nvPr/>
          </p:nvSpPr>
          <p:spPr>
            <a:xfrm>
              <a:off x="148599" y="4472062"/>
              <a:ext cx="1684599" cy="432917"/>
            </a:xfrm>
            <a:custGeom>
              <a:avLst/>
              <a:gdLst>
                <a:gd name="connsiteX0" fmla="*/ 1270457 w 1684599"/>
                <a:gd name="connsiteY0" fmla="*/ 318010 h 432917"/>
                <a:gd name="connsiteX1" fmla="*/ 1282754 w 1684599"/>
                <a:gd name="connsiteY1" fmla="*/ 318010 h 432917"/>
                <a:gd name="connsiteX2" fmla="*/ 1282754 w 1684599"/>
                <a:gd name="connsiteY2" fmla="*/ 328456 h 432917"/>
                <a:gd name="connsiteX3" fmla="*/ 1270457 w 1684599"/>
                <a:gd name="connsiteY3" fmla="*/ 328456 h 432917"/>
                <a:gd name="connsiteX4" fmla="*/ 1388670 w 1684599"/>
                <a:gd name="connsiteY4" fmla="*/ 282441 h 432917"/>
                <a:gd name="connsiteX5" fmla="*/ 1375712 w 1684599"/>
                <a:gd name="connsiteY5" fmla="*/ 287069 h 432917"/>
                <a:gd name="connsiteX6" fmla="*/ 1370819 w 1684599"/>
                <a:gd name="connsiteY6" fmla="*/ 301217 h 432917"/>
                <a:gd name="connsiteX7" fmla="*/ 1375844 w 1684599"/>
                <a:gd name="connsiteY7" fmla="*/ 315234 h 432917"/>
                <a:gd name="connsiteX8" fmla="*/ 1388670 w 1684599"/>
                <a:gd name="connsiteY8" fmla="*/ 319994 h 432917"/>
                <a:gd name="connsiteX9" fmla="*/ 1401364 w 1684599"/>
                <a:gd name="connsiteY9" fmla="*/ 315234 h 432917"/>
                <a:gd name="connsiteX10" fmla="*/ 1406389 w 1684599"/>
                <a:gd name="connsiteY10" fmla="*/ 300953 h 432917"/>
                <a:gd name="connsiteX11" fmla="*/ 1401496 w 1684599"/>
                <a:gd name="connsiteY11" fmla="*/ 286937 h 432917"/>
                <a:gd name="connsiteX12" fmla="*/ 1388670 w 1684599"/>
                <a:gd name="connsiteY12" fmla="*/ 282441 h 432917"/>
                <a:gd name="connsiteX13" fmla="*/ 1425033 w 1684599"/>
                <a:gd name="connsiteY13" fmla="*/ 273846 h 432917"/>
                <a:gd name="connsiteX14" fmla="*/ 1444339 w 1684599"/>
                <a:gd name="connsiteY14" fmla="*/ 273846 h 432917"/>
                <a:gd name="connsiteX15" fmla="*/ 1455975 w 1684599"/>
                <a:gd name="connsiteY15" fmla="*/ 311134 h 432917"/>
                <a:gd name="connsiteX16" fmla="*/ 1467479 w 1684599"/>
                <a:gd name="connsiteY16" fmla="*/ 273846 h 432917"/>
                <a:gd name="connsiteX17" fmla="*/ 1486916 w 1684599"/>
                <a:gd name="connsiteY17" fmla="*/ 273846 h 432917"/>
                <a:gd name="connsiteX18" fmla="*/ 1486916 w 1684599"/>
                <a:gd name="connsiteY18" fmla="*/ 328456 h 432917"/>
                <a:gd name="connsiteX19" fmla="*/ 1474883 w 1684599"/>
                <a:gd name="connsiteY19" fmla="*/ 328456 h 432917"/>
                <a:gd name="connsiteX20" fmla="*/ 1474883 w 1684599"/>
                <a:gd name="connsiteY20" fmla="*/ 285482 h 432917"/>
                <a:gd name="connsiteX21" fmla="*/ 1462190 w 1684599"/>
                <a:gd name="connsiteY21" fmla="*/ 328456 h 432917"/>
                <a:gd name="connsiteX22" fmla="*/ 1449760 w 1684599"/>
                <a:gd name="connsiteY22" fmla="*/ 328456 h 432917"/>
                <a:gd name="connsiteX23" fmla="*/ 1437066 w 1684599"/>
                <a:gd name="connsiteY23" fmla="*/ 285482 h 432917"/>
                <a:gd name="connsiteX24" fmla="*/ 1437066 w 1684599"/>
                <a:gd name="connsiteY24" fmla="*/ 328456 h 432917"/>
                <a:gd name="connsiteX25" fmla="*/ 1425033 w 1684599"/>
                <a:gd name="connsiteY25" fmla="*/ 328456 h 432917"/>
                <a:gd name="connsiteX26" fmla="*/ 1388538 w 1684599"/>
                <a:gd name="connsiteY26" fmla="*/ 272920 h 432917"/>
                <a:gd name="connsiteX27" fmla="*/ 1411149 w 1684599"/>
                <a:gd name="connsiteY27" fmla="*/ 280457 h 432917"/>
                <a:gd name="connsiteX28" fmla="*/ 1419612 w 1684599"/>
                <a:gd name="connsiteY28" fmla="*/ 301217 h 432917"/>
                <a:gd name="connsiteX29" fmla="*/ 1411149 w 1684599"/>
                <a:gd name="connsiteY29" fmla="*/ 321845 h 432917"/>
                <a:gd name="connsiteX30" fmla="*/ 1388538 w 1684599"/>
                <a:gd name="connsiteY30" fmla="*/ 329250 h 432917"/>
                <a:gd name="connsiteX31" fmla="*/ 1365795 w 1684599"/>
                <a:gd name="connsiteY31" fmla="*/ 321845 h 432917"/>
                <a:gd name="connsiteX32" fmla="*/ 1357332 w 1684599"/>
                <a:gd name="connsiteY32" fmla="*/ 301350 h 432917"/>
                <a:gd name="connsiteX33" fmla="*/ 1360241 w 1684599"/>
                <a:gd name="connsiteY33" fmla="*/ 287333 h 432917"/>
                <a:gd name="connsiteX34" fmla="*/ 1366191 w 1684599"/>
                <a:gd name="connsiteY34" fmla="*/ 279796 h 432917"/>
                <a:gd name="connsiteX35" fmla="*/ 1374522 w 1684599"/>
                <a:gd name="connsiteY35" fmla="*/ 274904 h 432917"/>
                <a:gd name="connsiteX36" fmla="*/ 1388538 w 1684599"/>
                <a:gd name="connsiteY36" fmla="*/ 272920 h 432917"/>
                <a:gd name="connsiteX37" fmla="*/ 1322688 w 1684599"/>
                <a:gd name="connsiteY37" fmla="*/ 272920 h 432917"/>
                <a:gd name="connsiteX38" fmla="*/ 1341729 w 1684599"/>
                <a:gd name="connsiteY38" fmla="*/ 278871 h 432917"/>
                <a:gd name="connsiteX39" fmla="*/ 1348340 w 1684599"/>
                <a:gd name="connsiteY39" fmla="*/ 288920 h 432917"/>
                <a:gd name="connsiteX40" fmla="*/ 1335514 w 1684599"/>
                <a:gd name="connsiteY40" fmla="*/ 291565 h 432917"/>
                <a:gd name="connsiteX41" fmla="*/ 1330754 w 1684599"/>
                <a:gd name="connsiteY41" fmla="*/ 284821 h 432917"/>
                <a:gd name="connsiteX42" fmla="*/ 1322027 w 1684599"/>
                <a:gd name="connsiteY42" fmla="*/ 282309 h 432917"/>
                <a:gd name="connsiteX43" fmla="*/ 1310523 w 1684599"/>
                <a:gd name="connsiteY43" fmla="*/ 286672 h 432917"/>
                <a:gd name="connsiteX44" fmla="*/ 1306027 w 1684599"/>
                <a:gd name="connsiteY44" fmla="*/ 300821 h 432917"/>
                <a:gd name="connsiteX45" fmla="*/ 1310390 w 1684599"/>
                <a:gd name="connsiteY45" fmla="*/ 315630 h 432917"/>
                <a:gd name="connsiteX46" fmla="*/ 1321762 w 1684599"/>
                <a:gd name="connsiteY46" fmla="*/ 319994 h 432917"/>
                <a:gd name="connsiteX47" fmla="*/ 1330622 w 1684599"/>
                <a:gd name="connsiteY47" fmla="*/ 317217 h 432917"/>
                <a:gd name="connsiteX48" fmla="*/ 1335911 w 1684599"/>
                <a:gd name="connsiteY48" fmla="*/ 308490 h 432917"/>
                <a:gd name="connsiteX49" fmla="*/ 1348472 w 1684599"/>
                <a:gd name="connsiteY49" fmla="*/ 311928 h 432917"/>
                <a:gd name="connsiteX50" fmla="*/ 1338820 w 1684599"/>
                <a:gd name="connsiteY50" fmla="*/ 325151 h 432917"/>
                <a:gd name="connsiteX51" fmla="*/ 1321762 w 1684599"/>
                <a:gd name="connsiteY51" fmla="*/ 329514 h 432917"/>
                <a:gd name="connsiteX52" fmla="*/ 1300738 w 1684599"/>
                <a:gd name="connsiteY52" fmla="*/ 322109 h 432917"/>
                <a:gd name="connsiteX53" fmla="*/ 1292540 w 1684599"/>
                <a:gd name="connsiteY53" fmla="*/ 301746 h 432917"/>
                <a:gd name="connsiteX54" fmla="*/ 1300738 w 1684599"/>
                <a:gd name="connsiteY54" fmla="*/ 280590 h 432917"/>
                <a:gd name="connsiteX55" fmla="*/ 1322688 w 1684599"/>
                <a:gd name="connsiteY55" fmla="*/ 272920 h 432917"/>
                <a:gd name="connsiteX56" fmla="*/ 1016180 w 1684599"/>
                <a:gd name="connsiteY56" fmla="*/ 134080 h 432917"/>
                <a:gd name="connsiteX57" fmla="*/ 1016180 w 1684599"/>
                <a:gd name="connsiteY57" fmla="*/ 200723 h 432917"/>
                <a:gd name="connsiteX58" fmla="*/ 1039055 w 1684599"/>
                <a:gd name="connsiteY58" fmla="*/ 200723 h 432917"/>
                <a:gd name="connsiteX59" fmla="*/ 1072113 w 1684599"/>
                <a:gd name="connsiteY59" fmla="*/ 197021 h 432917"/>
                <a:gd name="connsiteX60" fmla="*/ 1085203 w 1684599"/>
                <a:gd name="connsiteY60" fmla="*/ 185517 h 432917"/>
                <a:gd name="connsiteX61" fmla="*/ 1089964 w 1684599"/>
                <a:gd name="connsiteY61" fmla="*/ 167269 h 432917"/>
                <a:gd name="connsiteX62" fmla="*/ 1083352 w 1684599"/>
                <a:gd name="connsiteY62" fmla="*/ 146113 h 432917"/>
                <a:gd name="connsiteX63" fmla="*/ 1066559 w 1684599"/>
                <a:gd name="connsiteY63" fmla="*/ 135667 h 432917"/>
                <a:gd name="connsiteX64" fmla="*/ 1036411 w 1684599"/>
                <a:gd name="connsiteY64" fmla="*/ 134080 h 432917"/>
                <a:gd name="connsiteX65" fmla="*/ 822993 w 1684599"/>
                <a:gd name="connsiteY65" fmla="*/ 134080 h 432917"/>
                <a:gd name="connsiteX66" fmla="*/ 822993 w 1684599"/>
                <a:gd name="connsiteY66" fmla="*/ 200723 h 432917"/>
                <a:gd name="connsiteX67" fmla="*/ 845869 w 1684599"/>
                <a:gd name="connsiteY67" fmla="*/ 200723 h 432917"/>
                <a:gd name="connsiteX68" fmla="*/ 878926 w 1684599"/>
                <a:gd name="connsiteY68" fmla="*/ 197021 h 432917"/>
                <a:gd name="connsiteX69" fmla="*/ 892017 w 1684599"/>
                <a:gd name="connsiteY69" fmla="*/ 185517 h 432917"/>
                <a:gd name="connsiteX70" fmla="*/ 896777 w 1684599"/>
                <a:gd name="connsiteY70" fmla="*/ 167269 h 432917"/>
                <a:gd name="connsiteX71" fmla="*/ 890166 w 1684599"/>
                <a:gd name="connsiteY71" fmla="*/ 146113 h 432917"/>
                <a:gd name="connsiteX72" fmla="*/ 873373 w 1684599"/>
                <a:gd name="connsiteY72" fmla="*/ 135667 h 432917"/>
                <a:gd name="connsiteX73" fmla="*/ 843224 w 1684599"/>
                <a:gd name="connsiteY73" fmla="*/ 134080 h 432917"/>
                <a:gd name="connsiteX74" fmla="*/ 626501 w 1684599"/>
                <a:gd name="connsiteY74" fmla="*/ 103271 h 432917"/>
                <a:gd name="connsiteX75" fmla="*/ 645278 w 1684599"/>
                <a:gd name="connsiteY75" fmla="*/ 103800 h 432917"/>
                <a:gd name="connsiteX76" fmla="*/ 640121 w 1684599"/>
                <a:gd name="connsiteY76" fmla="*/ 319994 h 432917"/>
                <a:gd name="connsiteX77" fmla="*/ 743524 w 1684599"/>
                <a:gd name="connsiteY77" fmla="*/ 319994 h 432917"/>
                <a:gd name="connsiteX78" fmla="*/ 743524 w 1684599"/>
                <a:gd name="connsiteY78" fmla="*/ 338902 h 432917"/>
                <a:gd name="connsiteX79" fmla="*/ 620948 w 1684599"/>
                <a:gd name="connsiteY79" fmla="*/ 338902 h 432917"/>
                <a:gd name="connsiteX80" fmla="*/ 475496 w 1684599"/>
                <a:gd name="connsiteY80" fmla="*/ 103271 h 432917"/>
                <a:gd name="connsiteX81" fmla="*/ 494272 w 1684599"/>
                <a:gd name="connsiteY81" fmla="*/ 103800 h 432917"/>
                <a:gd name="connsiteX82" fmla="*/ 489644 w 1684599"/>
                <a:gd name="connsiteY82" fmla="*/ 319994 h 432917"/>
                <a:gd name="connsiteX83" fmla="*/ 583527 w 1684599"/>
                <a:gd name="connsiteY83" fmla="*/ 319994 h 432917"/>
                <a:gd name="connsiteX84" fmla="*/ 583527 w 1684599"/>
                <a:gd name="connsiteY84" fmla="*/ 338902 h 432917"/>
                <a:gd name="connsiteX85" fmla="*/ 470339 w 1684599"/>
                <a:gd name="connsiteY85" fmla="*/ 338902 h 432917"/>
                <a:gd name="connsiteX86" fmla="*/ 340754 w 1684599"/>
                <a:gd name="connsiteY86" fmla="*/ 103271 h 432917"/>
                <a:gd name="connsiteX87" fmla="*/ 441645 w 1684599"/>
                <a:gd name="connsiteY87" fmla="*/ 332422 h 432917"/>
                <a:gd name="connsiteX88" fmla="*/ 424191 w 1684599"/>
                <a:gd name="connsiteY88" fmla="*/ 338902 h 432917"/>
                <a:gd name="connsiteX89" fmla="*/ 341019 w 1684599"/>
                <a:gd name="connsiteY89" fmla="*/ 150226 h 432917"/>
                <a:gd name="connsiteX90" fmla="*/ 262871 w 1684599"/>
                <a:gd name="connsiteY90" fmla="*/ 334133 h 432917"/>
                <a:gd name="connsiteX91" fmla="*/ 245285 w 1684599"/>
                <a:gd name="connsiteY91" fmla="*/ 327653 h 432917"/>
                <a:gd name="connsiteX92" fmla="*/ 1152640 w 1684599"/>
                <a:gd name="connsiteY92" fmla="*/ 94147 h 432917"/>
                <a:gd name="connsiteX93" fmla="*/ 1317530 w 1684599"/>
                <a:gd name="connsiteY93" fmla="*/ 94147 h 432917"/>
                <a:gd name="connsiteX94" fmla="*/ 1317530 w 1684599"/>
                <a:gd name="connsiteY94" fmla="*/ 133948 h 432917"/>
                <a:gd name="connsiteX95" fmla="*/ 1256176 w 1684599"/>
                <a:gd name="connsiteY95" fmla="*/ 133948 h 432917"/>
                <a:gd name="connsiteX96" fmla="*/ 1256176 w 1684599"/>
                <a:gd name="connsiteY96" fmla="*/ 329514 h 432917"/>
                <a:gd name="connsiteX97" fmla="*/ 1214259 w 1684599"/>
                <a:gd name="connsiteY97" fmla="*/ 329514 h 432917"/>
                <a:gd name="connsiteX98" fmla="*/ 1214259 w 1684599"/>
                <a:gd name="connsiteY98" fmla="*/ 133948 h 432917"/>
                <a:gd name="connsiteX99" fmla="*/ 1152640 w 1684599"/>
                <a:gd name="connsiteY99" fmla="*/ 133948 h 432917"/>
                <a:gd name="connsiteX100" fmla="*/ 974396 w 1684599"/>
                <a:gd name="connsiteY100" fmla="*/ 94147 h 432917"/>
                <a:gd name="connsiteX101" fmla="*/ 1041568 w 1684599"/>
                <a:gd name="connsiteY101" fmla="*/ 94147 h 432917"/>
                <a:gd name="connsiteX102" fmla="*/ 1091418 w 1684599"/>
                <a:gd name="connsiteY102" fmla="*/ 97717 h 432917"/>
                <a:gd name="connsiteX103" fmla="*/ 1121302 w 1684599"/>
                <a:gd name="connsiteY103" fmla="*/ 120725 h 432917"/>
                <a:gd name="connsiteX104" fmla="*/ 1133335 w 1684599"/>
                <a:gd name="connsiteY104" fmla="*/ 166608 h 432917"/>
                <a:gd name="connsiteX105" fmla="*/ 1126459 w 1684599"/>
                <a:gd name="connsiteY105" fmla="*/ 203103 h 432917"/>
                <a:gd name="connsiteX106" fmla="*/ 1108872 w 1684599"/>
                <a:gd name="connsiteY106" fmla="*/ 226243 h 432917"/>
                <a:gd name="connsiteX107" fmla="*/ 1087187 w 1684599"/>
                <a:gd name="connsiteY107" fmla="*/ 237350 h 432917"/>
                <a:gd name="connsiteX108" fmla="*/ 1043684 w 1684599"/>
                <a:gd name="connsiteY108" fmla="*/ 240656 h 432917"/>
                <a:gd name="connsiteX109" fmla="*/ 1016312 w 1684599"/>
                <a:gd name="connsiteY109" fmla="*/ 240656 h 432917"/>
                <a:gd name="connsiteX110" fmla="*/ 1016312 w 1684599"/>
                <a:gd name="connsiteY110" fmla="*/ 329382 h 432917"/>
                <a:gd name="connsiteX111" fmla="*/ 974396 w 1684599"/>
                <a:gd name="connsiteY111" fmla="*/ 329382 h 432917"/>
                <a:gd name="connsiteX112" fmla="*/ 781077 w 1684599"/>
                <a:gd name="connsiteY112" fmla="*/ 94147 h 432917"/>
                <a:gd name="connsiteX113" fmla="*/ 848249 w 1684599"/>
                <a:gd name="connsiteY113" fmla="*/ 94147 h 432917"/>
                <a:gd name="connsiteX114" fmla="*/ 898099 w 1684599"/>
                <a:gd name="connsiteY114" fmla="*/ 97717 h 432917"/>
                <a:gd name="connsiteX115" fmla="*/ 927983 w 1684599"/>
                <a:gd name="connsiteY115" fmla="*/ 120725 h 432917"/>
                <a:gd name="connsiteX116" fmla="*/ 940016 w 1684599"/>
                <a:gd name="connsiteY116" fmla="*/ 166608 h 432917"/>
                <a:gd name="connsiteX117" fmla="*/ 933140 w 1684599"/>
                <a:gd name="connsiteY117" fmla="*/ 203103 h 432917"/>
                <a:gd name="connsiteX118" fmla="*/ 915554 w 1684599"/>
                <a:gd name="connsiteY118" fmla="*/ 226243 h 432917"/>
                <a:gd name="connsiteX119" fmla="*/ 893868 w 1684599"/>
                <a:gd name="connsiteY119" fmla="*/ 237350 h 432917"/>
                <a:gd name="connsiteX120" fmla="*/ 850365 w 1684599"/>
                <a:gd name="connsiteY120" fmla="*/ 240656 h 432917"/>
                <a:gd name="connsiteX121" fmla="*/ 822993 w 1684599"/>
                <a:gd name="connsiteY121" fmla="*/ 240656 h 432917"/>
                <a:gd name="connsiteX122" fmla="*/ 822993 w 1684599"/>
                <a:gd name="connsiteY122" fmla="*/ 329382 h 432917"/>
                <a:gd name="connsiteX123" fmla="*/ 781077 w 1684599"/>
                <a:gd name="connsiteY123" fmla="*/ 329382 h 432917"/>
                <a:gd name="connsiteX124" fmla="*/ 216459 w 1684599"/>
                <a:gd name="connsiteY124" fmla="*/ 18776 h 432917"/>
                <a:gd name="connsiteX125" fmla="*/ 18776 w 1684599"/>
                <a:gd name="connsiteY125" fmla="*/ 216458 h 432917"/>
                <a:gd name="connsiteX126" fmla="*/ 216459 w 1684599"/>
                <a:gd name="connsiteY126" fmla="*/ 414141 h 432917"/>
                <a:gd name="connsiteX127" fmla="*/ 1468140 w 1684599"/>
                <a:gd name="connsiteY127" fmla="*/ 414141 h 432917"/>
                <a:gd name="connsiteX128" fmla="*/ 1665823 w 1684599"/>
                <a:gd name="connsiteY128" fmla="*/ 216458 h 432917"/>
                <a:gd name="connsiteX129" fmla="*/ 1468140 w 1684599"/>
                <a:gd name="connsiteY129" fmla="*/ 18776 h 432917"/>
                <a:gd name="connsiteX130" fmla="*/ 216459 w 1684599"/>
                <a:gd name="connsiteY130" fmla="*/ 0 h 432917"/>
                <a:gd name="connsiteX131" fmla="*/ 1468140 w 1684599"/>
                <a:gd name="connsiteY131" fmla="*/ 0 h 432917"/>
                <a:gd name="connsiteX132" fmla="*/ 1684599 w 1684599"/>
                <a:gd name="connsiteY132" fmla="*/ 216458 h 432917"/>
                <a:gd name="connsiteX133" fmla="*/ 1468140 w 1684599"/>
                <a:gd name="connsiteY133" fmla="*/ 432917 h 432917"/>
                <a:gd name="connsiteX134" fmla="*/ 216459 w 1684599"/>
                <a:gd name="connsiteY134" fmla="*/ 432917 h 432917"/>
                <a:gd name="connsiteX135" fmla="*/ 0 w 1684599"/>
                <a:gd name="connsiteY135" fmla="*/ 216458 h 432917"/>
                <a:gd name="connsiteX136" fmla="*/ 216459 w 1684599"/>
                <a:gd name="connsiteY136" fmla="*/ 0 h 4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1684599" h="432917">
                  <a:moveTo>
                    <a:pt x="1270457" y="318010"/>
                  </a:moveTo>
                  <a:lnTo>
                    <a:pt x="1282754" y="318010"/>
                  </a:lnTo>
                  <a:lnTo>
                    <a:pt x="1282754" y="328456"/>
                  </a:lnTo>
                  <a:lnTo>
                    <a:pt x="1270457" y="328456"/>
                  </a:lnTo>
                  <a:close/>
                  <a:moveTo>
                    <a:pt x="1388670" y="282441"/>
                  </a:moveTo>
                  <a:cubicBezTo>
                    <a:pt x="1383381" y="282441"/>
                    <a:pt x="1379017" y="284027"/>
                    <a:pt x="1375712" y="287069"/>
                  </a:cubicBezTo>
                  <a:cubicBezTo>
                    <a:pt x="1372406" y="290242"/>
                    <a:pt x="1370819" y="294870"/>
                    <a:pt x="1370819" y="301217"/>
                  </a:cubicBezTo>
                  <a:cubicBezTo>
                    <a:pt x="1370819" y="307432"/>
                    <a:pt x="1372538" y="312060"/>
                    <a:pt x="1375844" y="315234"/>
                  </a:cubicBezTo>
                  <a:cubicBezTo>
                    <a:pt x="1379150" y="318407"/>
                    <a:pt x="1383513" y="319994"/>
                    <a:pt x="1388670" y="319994"/>
                  </a:cubicBezTo>
                  <a:cubicBezTo>
                    <a:pt x="1393827" y="319994"/>
                    <a:pt x="1398058" y="318407"/>
                    <a:pt x="1401364" y="315234"/>
                  </a:cubicBezTo>
                  <a:cubicBezTo>
                    <a:pt x="1404670" y="312060"/>
                    <a:pt x="1406389" y="307300"/>
                    <a:pt x="1406389" y="300953"/>
                  </a:cubicBezTo>
                  <a:cubicBezTo>
                    <a:pt x="1406389" y="294738"/>
                    <a:pt x="1404802" y="289978"/>
                    <a:pt x="1401496" y="286937"/>
                  </a:cubicBezTo>
                  <a:cubicBezTo>
                    <a:pt x="1398191" y="283895"/>
                    <a:pt x="1393959" y="282441"/>
                    <a:pt x="1388670" y="282441"/>
                  </a:cubicBezTo>
                  <a:close/>
                  <a:moveTo>
                    <a:pt x="1425033" y="273846"/>
                  </a:moveTo>
                  <a:lnTo>
                    <a:pt x="1444339" y="273846"/>
                  </a:lnTo>
                  <a:lnTo>
                    <a:pt x="1455975" y="311134"/>
                  </a:lnTo>
                  <a:lnTo>
                    <a:pt x="1467479" y="273846"/>
                  </a:lnTo>
                  <a:lnTo>
                    <a:pt x="1486916" y="273846"/>
                  </a:lnTo>
                  <a:lnTo>
                    <a:pt x="1486916" y="328456"/>
                  </a:lnTo>
                  <a:lnTo>
                    <a:pt x="1474883" y="328456"/>
                  </a:lnTo>
                  <a:lnTo>
                    <a:pt x="1474883" y="285482"/>
                  </a:lnTo>
                  <a:lnTo>
                    <a:pt x="1462190" y="328456"/>
                  </a:lnTo>
                  <a:lnTo>
                    <a:pt x="1449760" y="328456"/>
                  </a:lnTo>
                  <a:lnTo>
                    <a:pt x="1437066" y="285482"/>
                  </a:lnTo>
                  <a:lnTo>
                    <a:pt x="1437066" y="328456"/>
                  </a:lnTo>
                  <a:lnTo>
                    <a:pt x="1425033" y="328456"/>
                  </a:lnTo>
                  <a:close/>
                  <a:moveTo>
                    <a:pt x="1388538" y="272920"/>
                  </a:moveTo>
                  <a:cubicBezTo>
                    <a:pt x="1397926" y="272920"/>
                    <a:pt x="1405595" y="275433"/>
                    <a:pt x="1411149" y="280457"/>
                  </a:cubicBezTo>
                  <a:cubicBezTo>
                    <a:pt x="1416835" y="285482"/>
                    <a:pt x="1419612" y="292358"/>
                    <a:pt x="1419612" y="301217"/>
                  </a:cubicBezTo>
                  <a:cubicBezTo>
                    <a:pt x="1419612" y="310077"/>
                    <a:pt x="1416835" y="316953"/>
                    <a:pt x="1411149" y="321845"/>
                  </a:cubicBezTo>
                  <a:cubicBezTo>
                    <a:pt x="1405463" y="326870"/>
                    <a:pt x="1398058" y="329250"/>
                    <a:pt x="1388538" y="329250"/>
                  </a:cubicBezTo>
                  <a:cubicBezTo>
                    <a:pt x="1379017" y="329250"/>
                    <a:pt x="1371480" y="326738"/>
                    <a:pt x="1365795" y="321845"/>
                  </a:cubicBezTo>
                  <a:cubicBezTo>
                    <a:pt x="1360109" y="316953"/>
                    <a:pt x="1357332" y="310077"/>
                    <a:pt x="1357332" y="301350"/>
                  </a:cubicBezTo>
                  <a:cubicBezTo>
                    <a:pt x="1357332" y="295796"/>
                    <a:pt x="1358257" y="291168"/>
                    <a:pt x="1360241" y="287333"/>
                  </a:cubicBezTo>
                  <a:cubicBezTo>
                    <a:pt x="1361695" y="284556"/>
                    <a:pt x="1363679" y="282044"/>
                    <a:pt x="1366191" y="279796"/>
                  </a:cubicBezTo>
                  <a:cubicBezTo>
                    <a:pt x="1368703" y="277548"/>
                    <a:pt x="1371480" y="275962"/>
                    <a:pt x="1374522" y="274904"/>
                  </a:cubicBezTo>
                  <a:cubicBezTo>
                    <a:pt x="1378621" y="273714"/>
                    <a:pt x="1383249" y="272920"/>
                    <a:pt x="1388538" y="272920"/>
                  </a:cubicBezTo>
                  <a:close/>
                  <a:moveTo>
                    <a:pt x="1322688" y="272920"/>
                  </a:moveTo>
                  <a:cubicBezTo>
                    <a:pt x="1330489" y="272920"/>
                    <a:pt x="1336836" y="274904"/>
                    <a:pt x="1341729" y="278871"/>
                  </a:cubicBezTo>
                  <a:cubicBezTo>
                    <a:pt x="1344638" y="281251"/>
                    <a:pt x="1346886" y="284556"/>
                    <a:pt x="1348340" y="288920"/>
                  </a:cubicBezTo>
                  <a:lnTo>
                    <a:pt x="1335514" y="291565"/>
                  </a:lnTo>
                  <a:cubicBezTo>
                    <a:pt x="1334721" y="288788"/>
                    <a:pt x="1333134" y="286540"/>
                    <a:pt x="1330754" y="284821"/>
                  </a:cubicBezTo>
                  <a:cubicBezTo>
                    <a:pt x="1328374" y="283234"/>
                    <a:pt x="1325465" y="282309"/>
                    <a:pt x="1322027" y="282309"/>
                  </a:cubicBezTo>
                  <a:cubicBezTo>
                    <a:pt x="1317266" y="282309"/>
                    <a:pt x="1313432" y="283763"/>
                    <a:pt x="1310523" y="286672"/>
                  </a:cubicBezTo>
                  <a:cubicBezTo>
                    <a:pt x="1307614" y="289581"/>
                    <a:pt x="1306027" y="294341"/>
                    <a:pt x="1306027" y="300821"/>
                  </a:cubicBezTo>
                  <a:cubicBezTo>
                    <a:pt x="1306027" y="307697"/>
                    <a:pt x="1307481" y="312589"/>
                    <a:pt x="1310390" y="315630"/>
                  </a:cubicBezTo>
                  <a:cubicBezTo>
                    <a:pt x="1313299" y="318539"/>
                    <a:pt x="1317134" y="319994"/>
                    <a:pt x="1321762" y="319994"/>
                  </a:cubicBezTo>
                  <a:cubicBezTo>
                    <a:pt x="1325200" y="319994"/>
                    <a:pt x="1328109" y="319068"/>
                    <a:pt x="1330622" y="317217"/>
                  </a:cubicBezTo>
                  <a:cubicBezTo>
                    <a:pt x="1333134" y="315366"/>
                    <a:pt x="1334853" y="312457"/>
                    <a:pt x="1335911" y="308490"/>
                  </a:cubicBezTo>
                  <a:lnTo>
                    <a:pt x="1348472" y="311928"/>
                  </a:lnTo>
                  <a:cubicBezTo>
                    <a:pt x="1346489" y="317878"/>
                    <a:pt x="1343316" y="322374"/>
                    <a:pt x="1338820" y="325151"/>
                  </a:cubicBezTo>
                  <a:cubicBezTo>
                    <a:pt x="1334324" y="328060"/>
                    <a:pt x="1328638" y="329514"/>
                    <a:pt x="1321762" y="329514"/>
                  </a:cubicBezTo>
                  <a:cubicBezTo>
                    <a:pt x="1313299" y="329514"/>
                    <a:pt x="1306291" y="327002"/>
                    <a:pt x="1300738" y="322109"/>
                  </a:cubicBezTo>
                  <a:cubicBezTo>
                    <a:pt x="1295316" y="317217"/>
                    <a:pt x="1292540" y="310341"/>
                    <a:pt x="1292540" y="301746"/>
                  </a:cubicBezTo>
                  <a:cubicBezTo>
                    <a:pt x="1292540" y="292622"/>
                    <a:pt x="1295316" y="285614"/>
                    <a:pt x="1300738" y="280590"/>
                  </a:cubicBezTo>
                  <a:cubicBezTo>
                    <a:pt x="1306159" y="275565"/>
                    <a:pt x="1313696" y="272920"/>
                    <a:pt x="1322688" y="272920"/>
                  </a:cubicBezTo>
                  <a:close/>
                  <a:moveTo>
                    <a:pt x="1016180" y="134080"/>
                  </a:moveTo>
                  <a:lnTo>
                    <a:pt x="1016180" y="200723"/>
                  </a:lnTo>
                  <a:lnTo>
                    <a:pt x="1039055" y="200723"/>
                  </a:lnTo>
                  <a:cubicBezTo>
                    <a:pt x="1055584" y="200723"/>
                    <a:pt x="1066559" y="199533"/>
                    <a:pt x="1072113" y="197021"/>
                  </a:cubicBezTo>
                  <a:cubicBezTo>
                    <a:pt x="1077666" y="194508"/>
                    <a:pt x="1082030" y="190674"/>
                    <a:pt x="1085203" y="185517"/>
                  </a:cubicBezTo>
                  <a:cubicBezTo>
                    <a:pt x="1088377" y="180228"/>
                    <a:pt x="1089964" y="174145"/>
                    <a:pt x="1089964" y="167269"/>
                  </a:cubicBezTo>
                  <a:cubicBezTo>
                    <a:pt x="1089964" y="158674"/>
                    <a:pt x="1087716" y="151666"/>
                    <a:pt x="1083352" y="146113"/>
                  </a:cubicBezTo>
                  <a:cubicBezTo>
                    <a:pt x="1078856" y="140559"/>
                    <a:pt x="1073303" y="137121"/>
                    <a:pt x="1066559" y="135667"/>
                  </a:cubicBezTo>
                  <a:cubicBezTo>
                    <a:pt x="1061534" y="134609"/>
                    <a:pt x="1051485" y="134080"/>
                    <a:pt x="1036411" y="134080"/>
                  </a:cubicBezTo>
                  <a:close/>
                  <a:moveTo>
                    <a:pt x="822993" y="134080"/>
                  </a:moveTo>
                  <a:lnTo>
                    <a:pt x="822993" y="200723"/>
                  </a:lnTo>
                  <a:lnTo>
                    <a:pt x="845869" y="200723"/>
                  </a:lnTo>
                  <a:cubicBezTo>
                    <a:pt x="862398" y="200723"/>
                    <a:pt x="873373" y="199533"/>
                    <a:pt x="878926" y="197021"/>
                  </a:cubicBezTo>
                  <a:cubicBezTo>
                    <a:pt x="884480" y="194508"/>
                    <a:pt x="888843" y="190674"/>
                    <a:pt x="892017" y="185517"/>
                  </a:cubicBezTo>
                  <a:cubicBezTo>
                    <a:pt x="895190" y="180228"/>
                    <a:pt x="896777" y="174145"/>
                    <a:pt x="896777" y="167269"/>
                  </a:cubicBezTo>
                  <a:cubicBezTo>
                    <a:pt x="896777" y="158674"/>
                    <a:pt x="894529" y="151666"/>
                    <a:pt x="890166" y="146113"/>
                  </a:cubicBezTo>
                  <a:cubicBezTo>
                    <a:pt x="885670" y="140559"/>
                    <a:pt x="880116" y="137121"/>
                    <a:pt x="873373" y="135667"/>
                  </a:cubicBezTo>
                  <a:cubicBezTo>
                    <a:pt x="868348" y="134609"/>
                    <a:pt x="858298" y="134080"/>
                    <a:pt x="843224" y="134080"/>
                  </a:cubicBezTo>
                  <a:close/>
                  <a:moveTo>
                    <a:pt x="626501" y="103271"/>
                  </a:moveTo>
                  <a:lnTo>
                    <a:pt x="645278" y="103800"/>
                  </a:lnTo>
                  <a:lnTo>
                    <a:pt x="640121" y="319994"/>
                  </a:lnTo>
                  <a:lnTo>
                    <a:pt x="743524" y="319994"/>
                  </a:lnTo>
                  <a:lnTo>
                    <a:pt x="743524" y="338902"/>
                  </a:lnTo>
                  <a:lnTo>
                    <a:pt x="620948" y="338902"/>
                  </a:lnTo>
                  <a:close/>
                  <a:moveTo>
                    <a:pt x="475496" y="103271"/>
                  </a:moveTo>
                  <a:lnTo>
                    <a:pt x="494272" y="103800"/>
                  </a:lnTo>
                  <a:lnTo>
                    <a:pt x="489644" y="319994"/>
                  </a:lnTo>
                  <a:lnTo>
                    <a:pt x="583527" y="319994"/>
                  </a:lnTo>
                  <a:lnTo>
                    <a:pt x="583527" y="338902"/>
                  </a:lnTo>
                  <a:lnTo>
                    <a:pt x="470339" y="338902"/>
                  </a:lnTo>
                  <a:close/>
                  <a:moveTo>
                    <a:pt x="340754" y="103271"/>
                  </a:moveTo>
                  <a:lnTo>
                    <a:pt x="441645" y="332422"/>
                  </a:lnTo>
                  <a:lnTo>
                    <a:pt x="424191" y="338902"/>
                  </a:lnTo>
                  <a:lnTo>
                    <a:pt x="341019" y="150226"/>
                  </a:lnTo>
                  <a:lnTo>
                    <a:pt x="262871" y="334133"/>
                  </a:lnTo>
                  <a:lnTo>
                    <a:pt x="245285" y="327653"/>
                  </a:lnTo>
                  <a:close/>
                  <a:moveTo>
                    <a:pt x="1152640" y="94147"/>
                  </a:moveTo>
                  <a:lnTo>
                    <a:pt x="1317530" y="94147"/>
                  </a:lnTo>
                  <a:lnTo>
                    <a:pt x="1317530" y="133948"/>
                  </a:lnTo>
                  <a:lnTo>
                    <a:pt x="1256176" y="133948"/>
                  </a:lnTo>
                  <a:lnTo>
                    <a:pt x="1256176" y="329514"/>
                  </a:lnTo>
                  <a:lnTo>
                    <a:pt x="1214259" y="329514"/>
                  </a:lnTo>
                  <a:lnTo>
                    <a:pt x="1214259" y="133948"/>
                  </a:lnTo>
                  <a:lnTo>
                    <a:pt x="1152640" y="133948"/>
                  </a:lnTo>
                  <a:close/>
                  <a:moveTo>
                    <a:pt x="974396" y="94147"/>
                  </a:moveTo>
                  <a:lnTo>
                    <a:pt x="1041568" y="94147"/>
                  </a:lnTo>
                  <a:cubicBezTo>
                    <a:pt x="1067088" y="94147"/>
                    <a:pt x="1083617" y="95337"/>
                    <a:pt x="1091418" y="97717"/>
                  </a:cubicBezTo>
                  <a:cubicBezTo>
                    <a:pt x="1103319" y="101287"/>
                    <a:pt x="1113236" y="108956"/>
                    <a:pt x="1121302" y="120725"/>
                  </a:cubicBezTo>
                  <a:cubicBezTo>
                    <a:pt x="1129368" y="132493"/>
                    <a:pt x="1133335" y="147832"/>
                    <a:pt x="1133335" y="166608"/>
                  </a:cubicBezTo>
                  <a:cubicBezTo>
                    <a:pt x="1133335" y="181021"/>
                    <a:pt x="1131087" y="193186"/>
                    <a:pt x="1126459" y="203103"/>
                  </a:cubicBezTo>
                  <a:cubicBezTo>
                    <a:pt x="1121831" y="212888"/>
                    <a:pt x="1116013" y="220690"/>
                    <a:pt x="1108872" y="226243"/>
                  </a:cubicBezTo>
                  <a:cubicBezTo>
                    <a:pt x="1101732" y="231797"/>
                    <a:pt x="1094460" y="235631"/>
                    <a:pt x="1087187" y="237350"/>
                  </a:cubicBezTo>
                  <a:cubicBezTo>
                    <a:pt x="1077137" y="239598"/>
                    <a:pt x="1062725" y="240656"/>
                    <a:pt x="1043684" y="240656"/>
                  </a:cubicBezTo>
                  <a:lnTo>
                    <a:pt x="1016312" y="240656"/>
                  </a:lnTo>
                  <a:lnTo>
                    <a:pt x="1016312" y="329382"/>
                  </a:lnTo>
                  <a:lnTo>
                    <a:pt x="974396" y="329382"/>
                  </a:lnTo>
                  <a:close/>
                  <a:moveTo>
                    <a:pt x="781077" y="94147"/>
                  </a:moveTo>
                  <a:lnTo>
                    <a:pt x="848249" y="94147"/>
                  </a:lnTo>
                  <a:cubicBezTo>
                    <a:pt x="873769" y="94147"/>
                    <a:pt x="890298" y="95337"/>
                    <a:pt x="898099" y="97717"/>
                  </a:cubicBezTo>
                  <a:cubicBezTo>
                    <a:pt x="910000" y="101287"/>
                    <a:pt x="919917" y="108956"/>
                    <a:pt x="927983" y="120725"/>
                  </a:cubicBezTo>
                  <a:cubicBezTo>
                    <a:pt x="936049" y="132493"/>
                    <a:pt x="940016" y="147832"/>
                    <a:pt x="940016" y="166608"/>
                  </a:cubicBezTo>
                  <a:cubicBezTo>
                    <a:pt x="940016" y="181021"/>
                    <a:pt x="937768" y="193186"/>
                    <a:pt x="933140" y="203103"/>
                  </a:cubicBezTo>
                  <a:cubicBezTo>
                    <a:pt x="928512" y="212888"/>
                    <a:pt x="922694" y="220690"/>
                    <a:pt x="915554" y="226243"/>
                  </a:cubicBezTo>
                  <a:cubicBezTo>
                    <a:pt x="908413" y="231797"/>
                    <a:pt x="901141" y="235631"/>
                    <a:pt x="893868" y="237350"/>
                  </a:cubicBezTo>
                  <a:cubicBezTo>
                    <a:pt x="883819" y="239598"/>
                    <a:pt x="869406" y="240656"/>
                    <a:pt x="850365" y="240656"/>
                  </a:cubicBezTo>
                  <a:lnTo>
                    <a:pt x="822993" y="240656"/>
                  </a:lnTo>
                  <a:lnTo>
                    <a:pt x="822993" y="329382"/>
                  </a:lnTo>
                  <a:lnTo>
                    <a:pt x="781077" y="329382"/>
                  </a:lnTo>
                  <a:close/>
                  <a:moveTo>
                    <a:pt x="216459" y="18776"/>
                  </a:moveTo>
                  <a:cubicBezTo>
                    <a:pt x="107502" y="18776"/>
                    <a:pt x="18776" y="107502"/>
                    <a:pt x="18776" y="216458"/>
                  </a:cubicBezTo>
                  <a:cubicBezTo>
                    <a:pt x="18776" y="325415"/>
                    <a:pt x="107370" y="414141"/>
                    <a:pt x="216459" y="414141"/>
                  </a:cubicBezTo>
                  <a:lnTo>
                    <a:pt x="1468140" y="414141"/>
                  </a:lnTo>
                  <a:cubicBezTo>
                    <a:pt x="1577097" y="414141"/>
                    <a:pt x="1665823" y="325415"/>
                    <a:pt x="1665823" y="216458"/>
                  </a:cubicBezTo>
                  <a:cubicBezTo>
                    <a:pt x="1665823" y="107502"/>
                    <a:pt x="1577229" y="18776"/>
                    <a:pt x="1468140" y="18776"/>
                  </a:cubicBezTo>
                  <a:close/>
                  <a:moveTo>
                    <a:pt x="216459" y="0"/>
                  </a:moveTo>
                  <a:lnTo>
                    <a:pt x="1468140" y="0"/>
                  </a:lnTo>
                  <a:cubicBezTo>
                    <a:pt x="1587543" y="0"/>
                    <a:pt x="1684599" y="97056"/>
                    <a:pt x="1684599" y="216458"/>
                  </a:cubicBezTo>
                  <a:cubicBezTo>
                    <a:pt x="1684599" y="335861"/>
                    <a:pt x="1587543" y="432917"/>
                    <a:pt x="1468140" y="432917"/>
                  </a:cubicBezTo>
                  <a:lnTo>
                    <a:pt x="216459" y="432917"/>
                  </a:lnTo>
                  <a:cubicBezTo>
                    <a:pt x="97056" y="432917"/>
                    <a:pt x="0" y="335861"/>
                    <a:pt x="0" y="216458"/>
                  </a:cubicBezTo>
                  <a:cubicBezTo>
                    <a:pt x="0" y="97056"/>
                    <a:pt x="97056" y="0"/>
                    <a:pt x="21645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AED6FDC9-003C-E5AB-F11B-E4CC04270672}"/>
              </a:ext>
            </a:extLst>
          </p:cNvPr>
          <p:cNvSpPr txBox="1"/>
          <p:nvPr/>
        </p:nvSpPr>
        <p:spPr>
          <a:xfrm>
            <a:off x="7023887" y="10762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30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98182" y="1633759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835A8F8A-E4DC-4F87-8B51-E25D84D00893}"/>
              </a:ext>
            </a:extLst>
          </p:cNvPr>
          <p:cNvGrpSpPr/>
          <p:nvPr/>
        </p:nvGrpSpPr>
        <p:grpSpPr>
          <a:xfrm>
            <a:off x="5355108" y="3274093"/>
            <a:ext cx="1510038" cy="150927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54A6BD7F-50DA-4E0B-80AE-C1E0FE729252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56F740C5-7B00-4E7C-8147-FE96990FEF2F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3F6EF205-6D39-42B9-82B2-A84FCDE25CE4}"/>
              </a:ext>
            </a:extLst>
          </p:cNvPr>
          <p:cNvGrpSpPr/>
          <p:nvPr/>
        </p:nvGrpSpPr>
        <p:grpSpPr>
          <a:xfrm>
            <a:off x="914405" y="1834143"/>
            <a:ext cx="2450290" cy="1945332"/>
            <a:chOff x="2551704" y="4184641"/>
            <a:chExt cx="927764" cy="1945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C0325-72B5-4C98-811F-CF5A91083ED4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E018D-E4AA-43D3-80D5-E193BADE839F}"/>
                </a:ext>
              </a:extLst>
            </p:cNvPr>
            <p:cNvSpPr txBox="1"/>
            <p:nvPr/>
          </p:nvSpPr>
          <p:spPr>
            <a:xfrm>
              <a:off x="2551704" y="4184641"/>
              <a:ext cx="927764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605D470-5015-4CCC-B138-D4D91312875F}"/>
              </a:ext>
            </a:extLst>
          </p:cNvPr>
          <p:cNvGrpSpPr/>
          <p:nvPr/>
        </p:nvGrpSpPr>
        <p:grpSpPr>
          <a:xfrm>
            <a:off x="914403" y="4282216"/>
            <a:ext cx="2448002" cy="1945332"/>
            <a:chOff x="2551704" y="4184641"/>
            <a:chExt cx="926898" cy="194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4B4DD-CA50-4DD7-88AC-244A9C06335D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9293EE-6765-42D9-99D3-01436931E5D6}"/>
                </a:ext>
              </a:extLst>
            </p:cNvPr>
            <p:cNvSpPr txBox="1"/>
            <p:nvPr/>
          </p:nvSpPr>
          <p:spPr>
            <a:xfrm>
              <a:off x="2551704" y="4184641"/>
              <a:ext cx="926897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2CA2E5AE-0EA3-4991-A6E6-BE4016930C07}"/>
              </a:ext>
            </a:extLst>
          </p:cNvPr>
          <p:cNvGrpSpPr/>
          <p:nvPr/>
        </p:nvGrpSpPr>
        <p:grpSpPr>
          <a:xfrm>
            <a:off x="8806291" y="1834143"/>
            <a:ext cx="2448003" cy="1945332"/>
            <a:chOff x="2551704" y="4184641"/>
            <a:chExt cx="935720" cy="1945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539A5-EA33-48AD-B802-492EE9F8E78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CCEA8-FA89-4917-B533-E3F55B2428C6}"/>
                </a:ext>
              </a:extLst>
            </p:cNvPr>
            <p:cNvSpPr txBox="1"/>
            <p:nvPr/>
          </p:nvSpPr>
          <p:spPr>
            <a:xfrm>
              <a:off x="2551705" y="4184641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65D633F6-6088-474C-A3E8-00A53E1CBAEF}"/>
              </a:ext>
            </a:extLst>
          </p:cNvPr>
          <p:cNvGrpSpPr/>
          <p:nvPr/>
        </p:nvGrpSpPr>
        <p:grpSpPr>
          <a:xfrm>
            <a:off x="8806291" y="4282216"/>
            <a:ext cx="2448003" cy="1945332"/>
            <a:chOff x="2551704" y="4184641"/>
            <a:chExt cx="935720" cy="1945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BC6B-A201-4FFE-8320-51CBA6EDEEA0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2C530E-FDF1-4DCA-B911-D422E64BA935}"/>
                </a:ext>
              </a:extLst>
            </p:cNvPr>
            <p:cNvSpPr txBox="1"/>
            <p:nvPr/>
          </p:nvSpPr>
          <p:spPr>
            <a:xfrm>
              <a:off x="2551705" y="4184641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923257" y="3828206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884370" y="188328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932353" y="3882456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894936" y="5812278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6">
            <a:extLst>
              <a:ext uri="{FF2B5EF4-FFF2-40B4-BE49-F238E27FC236}">
                <a16:creationId xmlns:a16="http://schemas.microsoft.com/office/drawing/2014/main" id="{21BC53A5-378F-4B1B-A457-AB4765DCA16E}"/>
              </a:ext>
            </a:extLst>
          </p:cNvPr>
          <p:cNvSpPr/>
          <p:nvPr/>
        </p:nvSpPr>
        <p:spPr>
          <a:xfrm flipH="1">
            <a:off x="4632000" y="4914900"/>
            <a:ext cx="7560000" cy="1943100"/>
          </a:xfrm>
          <a:custGeom>
            <a:avLst/>
            <a:gdLst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5838825 w 5838825"/>
              <a:gd name="connsiteY2" fmla="*/ 1943100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4895850 w 5838825"/>
              <a:gd name="connsiteY2" fmla="*/ 1933575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825" h="1943100">
                <a:moveTo>
                  <a:pt x="0" y="0"/>
                </a:moveTo>
                <a:lnTo>
                  <a:pt x="5838825" y="0"/>
                </a:lnTo>
                <a:lnTo>
                  <a:pt x="4895850" y="1933575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4">
                  <a:alpha val="60000"/>
                </a:schemeClr>
              </a:gs>
              <a:gs pos="20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0182077E-7924-456B-823E-F522D42895EF}"/>
              </a:ext>
            </a:extLst>
          </p:cNvPr>
          <p:cNvSpPr/>
          <p:nvPr/>
        </p:nvSpPr>
        <p:spPr>
          <a:xfrm>
            <a:off x="-2" y="4914900"/>
            <a:ext cx="7560000" cy="1943100"/>
          </a:xfrm>
          <a:custGeom>
            <a:avLst/>
            <a:gdLst>
              <a:gd name="connsiteX0" fmla="*/ 0 w 7620000"/>
              <a:gd name="connsiteY0" fmla="*/ 0 h 1943100"/>
              <a:gd name="connsiteX1" fmla="*/ 7620000 w 7620000"/>
              <a:gd name="connsiteY1" fmla="*/ 0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  <a:gd name="connsiteX0" fmla="*/ 0 w 7620000"/>
              <a:gd name="connsiteY0" fmla="*/ 0 h 1943100"/>
              <a:gd name="connsiteX1" fmla="*/ 6705600 w 7620000"/>
              <a:gd name="connsiteY1" fmla="*/ 9525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1943100">
                <a:moveTo>
                  <a:pt x="0" y="0"/>
                </a:moveTo>
                <a:lnTo>
                  <a:pt x="6705600" y="9525"/>
                </a:lnTo>
                <a:lnTo>
                  <a:pt x="7620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6">
                  <a:alpha val="60000"/>
                </a:schemeClr>
              </a:gs>
              <a:gs pos="20000">
                <a:schemeClr val="accent6">
                  <a:alpha val="0"/>
                </a:schemeClr>
              </a:gs>
              <a:gs pos="100000">
                <a:schemeClr val="accent6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C3FD-1DBF-4D92-94DC-AA7CB0FC8EDC}"/>
              </a:ext>
            </a:extLst>
          </p:cNvPr>
          <p:cNvSpPr txBox="1"/>
          <p:nvPr/>
        </p:nvSpPr>
        <p:spPr>
          <a:xfrm>
            <a:off x="636292" y="5362032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/>
              <a:t>SIMPLE</a:t>
            </a:r>
          </a:p>
        </p:txBody>
      </p:sp>
      <p:sp>
        <p:nvSpPr>
          <p:cNvPr id="7" name="직사각형 38">
            <a:extLst>
              <a:ext uri="{FF2B5EF4-FFF2-40B4-BE49-F238E27FC236}">
                <a16:creationId xmlns:a16="http://schemas.microsoft.com/office/drawing/2014/main" id="{75B27687-E3CD-4C30-A9AE-6439807CBB5F}"/>
              </a:ext>
            </a:extLst>
          </p:cNvPr>
          <p:cNvSpPr/>
          <p:nvPr/>
        </p:nvSpPr>
        <p:spPr>
          <a:xfrm>
            <a:off x="636292" y="5732492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id="{B6FE66AB-ACB2-48FE-ACDE-B093C2B2A383}"/>
              </a:ext>
            </a:extLst>
          </p:cNvPr>
          <p:cNvSpPr/>
          <p:nvPr/>
        </p:nvSpPr>
        <p:spPr>
          <a:xfrm>
            <a:off x="636292" y="6102951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07819-40A3-4D57-A8E9-1F41AC7066A6}"/>
              </a:ext>
            </a:extLst>
          </p:cNvPr>
          <p:cNvSpPr txBox="1"/>
          <p:nvPr/>
        </p:nvSpPr>
        <p:spPr>
          <a:xfrm>
            <a:off x="10139435" y="5378385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/>
              <a:t>SIMPLE</a:t>
            </a: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12E02DE1-F34E-476B-9AF8-A9454379D44E}"/>
              </a:ext>
            </a:extLst>
          </p:cNvPr>
          <p:cNvSpPr/>
          <p:nvPr/>
        </p:nvSpPr>
        <p:spPr>
          <a:xfrm>
            <a:off x="9419355" y="5748845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id="{D88F2246-F306-43E4-BC6B-89D30CD94C0F}"/>
              </a:ext>
            </a:extLst>
          </p:cNvPr>
          <p:cNvSpPr/>
          <p:nvPr/>
        </p:nvSpPr>
        <p:spPr>
          <a:xfrm>
            <a:off x="8843291" y="6119304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4EA04-84BF-4D0F-B586-D162FDA619E2}"/>
              </a:ext>
            </a:extLst>
          </p:cNvPr>
          <p:cNvSpPr txBox="1"/>
          <p:nvPr/>
        </p:nvSpPr>
        <p:spPr>
          <a:xfrm>
            <a:off x="-2" y="226426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08F925-F1AC-4751-941E-09B36E66C98E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A6162-0C60-40D1-9EB4-F0CF537D1D69}"/>
              </a:ext>
            </a:extLst>
          </p:cNvPr>
          <p:cNvSpPr txBox="1">
            <a:spLocks/>
          </p:cNvSpPr>
          <p:nvPr/>
        </p:nvSpPr>
        <p:spPr>
          <a:xfrm>
            <a:off x="675802" y="2587411"/>
            <a:ext cx="3370196" cy="1051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You can download </a:t>
            </a:r>
          </a:p>
          <a:p>
            <a:pPr marL="0" indent="0">
              <a:buNone/>
            </a:pPr>
            <a:r>
              <a:rPr lang="en-US" altLang="ko-KR" sz="1600" dirty="0"/>
              <a:t>professional PowerPoint </a:t>
            </a:r>
          </a:p>
          <a:p>
            <a:pPr marL="0" indent="0">
              <a:buNone/>
            </a:pPr>
            <a:r>
              <a:rPr lang="en-US" altLang="ko-KR" sz="1600" dirty="0"/>
              <a:t>diagrams for free</a:t>
            </a:r>
          </a:p>
          <a:p>
            <a:pPr marL="0" indent="0">
              <a:buNone/>
            </a:pPr>
            <a:endParaRPr lang="ko-KR" alt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8CCB18-ADD6-4BF9-BFC0-EA83007FB04B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5B8643-0D74-4F2D-8A19-945FF5082F18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AEB4BC-796B-4589-8474-BC1B1B5A65D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7F4B2FF-18A9-425E-B623-A623CC08BC5F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B6BDCB-434A-4D80-BA17-27360CCE6D36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C7F85D35-EA3E-47DA-A357-9DFB78C14966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CC6BE367-3B8B-4C79-9193-A52406175668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4A43EF7A-183F-4E85-BC70-7430243F4D74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58A68F5-A68C-455D-B7F6-91C087F1155E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0C9577-78C4-4121-8AC2-322A5C3C1667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67178D2-0428-46A7-855A-F82EE1F46347}"/>
              </a:ext>
            </a:extLst>
          </p:cNvPr>
          <p:cNvGrpSpPr/>
          <p:nvPr/>
        </p:nvGrpSpPr>
        <p:grpSpPr>
          <a:xfrm>
            <a:off x="5213383" y="668779"/>
            <a:ext cx="2414918" cy="923330"/>
            <a:chOff x="3017859" y="4283314"/>
            <a:chExt cx="2579765" cy="923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51C88-8942-4FB9-B027-6BD0FB5AD6D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9BA9BC-3A1E-4A13-A654-E5F31EA30B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3C177CE1-35E5-4048-9C67-6DA6ECC9DF2D}"/>
              </a:ext>
            </a:extLst>
          </p:cNvPr>
          <p:cNvGrpSpPr/>
          <p:nvPr/>
        </p:nvGrpSpPr>
        <p:grpSpPr>
          <a:xfrm>
            <a:off x="5213383" y="1632626"/>
            <a:ext cx="2414918" cy="923330"/>
            <a:chOff x="3017859" y="4283314"/>
            <a:chExt cx="2579765" cy="923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73822-4432-4DAC-A552-A4DD723FD03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F2B828-64F9-4B87-956C-5F6D913C152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4E3A5ACB-7EC6-45C1-A511-23CE1058E962}"/>
              </a:ext>
            </a:extLst>
          </p:cNvPr>
          <p:cNvGrpSpPr/>
          <p:nvPr/>
        </p:nvGrpSpPr>
        <p:grpSpPr>
          <a:xfrm>
            <a:off x="5213383" y="2596473"/>
            <a:ext cx="2414918" cy="923330"/>
            <a:chOff x="3017859" y="4283314"/>
            <a:chExt cx="2579765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B03B06-C558-45A5-A4D5-108D641FEF33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FAA003-680D-44E8-99EF-32145ABBDDD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E7B09CD-F2D9-484B-88CB-68D929ED40FE}"/>
              </a:ext>
            </a:extLst>
          </p:cNvPr>
          <p:cNvGrpSpPr/>
          <p:nvPr/>
        </p:nvGrpSpPr>
        <p:grpSpPr>
          <a:xfrm>
            <a:off x="5213383" y="3560320"/>
            <a:ext cx="2414918" cy="923330"/>
            <a:chOff x="3017859" y="4283314"/>
            <a:chExt cx="2579765" cy="923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A051D-C9B6-4208-8F8D-06BD8C12FB2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9CC5C4-2B8C-43A0-9080-94DF0A907D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CB8308BB-0890-475B-A6C3-C803A78504BB}"/>
              </a:ext>
            </a:extLst>
          </p:cNvPr>
          <p:cNvGrpSpPr/>
          <p:nvPr/>
        </p:nvGrpSpPr>
        <p:grpSpPr>
          <a:xfrm>
            <a:off x="5213383" y="4524167"/>
            <a:ext cx="2414918" cy="923330"/>
            <a:chOff x="3017859" y="4283314"/>
            <a:chExt cx="2579765" cy="923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E46EB-5912-4875-BB2A-3EF4D29EFAD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FA54ED-C2E9-46F2-8464-8651D597BE5E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7DA44B9D-7A40-40AD-82B4-6AE7B361B590}"/>
              </a:ext>
            </a:extLst>
          </p:cNvPr>
          <p:cNvGrpSpPr/>
          <p:nvPr/>
        </p:nvGrpSpPr>
        <p:grpSpPr>
          <a:xfrm>
            <a:off x="5213383" y="5488012"/>
            <a:ext cx="2414918" cy="923330"/>
            <a:chOff x="3017859" y="4283314"/>
            <a:chExt cx="2579765" cy="923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04055-B9BF-4183-ABA2-ECD23C1FE68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8F4BBC-77EF-4B94-A514-7E05EF5E5AF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21">
            <a:extLst>
              <a:ext uri="{FF2B5EF4-FFF2-40B4-BE49-F238E27FC236}">
                <a16:creationId xmlns:a16="http://schemas.microsoft.com/office/drawing/2014/main" id="{9736379B-4878-4F3C-BE41-79C166DFFEC0}"/>
              </a:ext>
            </a:extLst>
          </p:cNvPr>
          <p:cNvSpPr/>
          <p:nvPr/>
        </p:nvSpPr>
        <p:spPr>
          <a:xfrm rot="20700000">
            <a:off x="4696958" y="2883148"/>
            <a:ext cx="412888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5CF75653-52E8-4FFB-95C1-7A0673DCB342}"/>
              </a:ext>
            </a:extLst>
          </p:cNvPr>
          <p:cNvSpPr/>
          <p:nvPr/>
        </p:nvSpPr>
        <p:spPr>
          <a:xfrm>
            <a:off x="4755894" y="5788471"/>
            <a:ext cx="30028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Down Arrow 1">
            <a:extLst>
              <a:ext uri="{FF2B5EF4-FFF2-40B4-BE49-F238E27FC236}">
                <a16:creationId xmlns:a16="http://schemas.microsoft.com/office/drawing/2014/main" id="{B471106D-B5C2-4143-9B67-23B6DD62037B}"/>
              </a:ext>
            </a:extLst>
          </p:cNvPr>
          <p:cNvSpPr/>
          <p:nvPr/>
        </p:nvSpPr>
        <p:spPr>
          <a:xfrm rot="10800000" flipH="1">
            <a:off x="4732996" y="4796320"/>
            <a:ext cx="343759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EC453A11-16D0-4F3D-8205-95390ACCAD42}"/>
              </a:ext>
            </a:extLst>
          </p:cNvPr>
          <p:cNvSpPr/>
          <p:nvPr/>
        </p:nvSpPr>
        <p:spPr>
          <a:xfrm rot="14270044">
            <a:off x="4725471" y="3851854"/>
            <a:ext cx="361027" cy="35698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079EFF8B-48B9-4D6A-B0B8-0F2D5214F722}"/>
              </a:ext>
            </a:extLst>
          </p:cNvPr>
          <p:cNvSpPr/>
          <p:nvPr/>
        </p:nvSpPr>
        <p:spPr>
          <a:xfrm>
            <a:off x="4720138" y="1909833"/>
            <a:ext cx="368160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44511794-A85C-461D-8651-C132449DED14}"/>
              </a:ext>
            </a:extLst>
          </p:cNvPr>
          <p:cNvSpPr/>
          <p:nvPr/>
        </p:nvSpPr>
        <p:spPr>
          <a:xfrm>
            <a:off x="4708913" y="936518"/>
            <a:ext cx="366619" cy="387853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C747E7-192D-41A3-B1C7-1C342BE183DF}"/>
              </a:ext>
            </a:extLst>
          </p:cNvPr>
          <p:cNvSpPr txBox="1"/>
          <p:nvPr/>
        </p:nvSpPr>
        <p:spPr>
          <a:xfrm>
            <a:off x="675802" y="670213"/>
            <a:ext cx="337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EEFCB-7825-4755-8430-1CB2D624A079}"/>
              </a:ext>
            </a:extLst>
          </p:cNvPr>
          <p:cNvSpPr txBox="1"/>
          <p:nvPr/>
        </p:nvSpPr>
        <p:spPr>
          <a:xfrm>
            <a:off x="675802" y="1093037"/>
            <a:ext cx="33701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2800" dirty="0"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cs typeface="Arial" pitchFamily="34" charset="0"/>
              </a:rPr>
              <a:t>Clean </a:t>
            </a:r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Text Slide </a:t>
            </a:r>
            <a:r>
              <a:rPr lang="en-GB" altLang="ko-KR" sz="2800" dirty="0">
                <a:cs typeface="Arial" pitchFamily="34" charset="0"/>
              </a:rPr>
              <a:t>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8796-4DD2-401F-B3CF-00D017628A38}"/>
              </a:ext>
            </a:extLst>
          </p:cNvPr>
          <p:cNvGrpSpPr/>
          <p:nvPr/>
        </p:nvGrpSpPr>
        <p:grpSpPr>
          <a:xfrm>
            <a:off x="5063146" y="2486637"/>
            <a:ext cx="2093802" cy="3477515"/>
            <a:chOff x="5063146" y="2486637"/>
            <a:chExt cx="2093802" cy="3477515"/>
          </a:xfrm>
          <a:solidFill>
            <a:schemeClr val="accent4"/>
          </a:solidFill>
        </p:grpSpPr>
        <p:sp>
          <p:nvSpPr>
            <p:cNvPr id="4" name="Freeform: Shape 12">
              <a:extLst>
                <a:ext uri="{FF2B5EF4-FFF2-40B4-BE49-F238E27FC236}">
                  <a16:creationId xmlns:a16="http://schemas.microsoft.com/office/drawing/2014/main" id="{2F4918DC-69C2-4A6C-B7D0-E95EA732AB6A}"/>
                </a:ext>
              </a:extLst>
            </p:cNvPr>
            <p:cNvSpPr/>
            <p:nvPr/>
          </p:nvSpPr>
          <p:spPr>
            <a:xfrm>
              <a:off x="5570246" y="5095821"/>
              <a:ext cx="1050549" cy="258137"/>
            </a:xfrm>
            <a:custGeom>
              <a:avLst/>
              <a:gdLst>
                <a:gd name="connsiteX0" fmla="*/ 512486 w 977303"/>
                <a:gd name="connsiteY0" fmla="*/ 240135 h 240139"/>
                <a:gd name="connsiteX1" fmla="*/ 64186 w 977303"/>
                <a:gd name="connsiteY1" fmla="*/ 136798 h 240139"/>
                <a:gd name="connsiteX2" fmla="*/ 623 w 977303"/>
                <a:gd name="connsiteY2" fmla="*/ 44118 h 240139"/>
                <a:gd name="connsiteX3" fmla="*/ 52784 w 977303"/>
                <a:gd name="connsiteY3" fmla="*/ 4141 h 240139"/>
                <a:gd name="connsiteX4" fmla="*/ 161380 w 977303"/>
                <a:gd name="connsiteY4" fmla="*/ 54265 h 240139"/>
                <a:gd name="connsiteX5" fmla="*/ 518256 w 977303"/>
                <a:gd name="connsiteY5" fmla="*/ 125599 h 240139"/>
                <a:gd name="connsiteX6" fmla="*/ 876014 w 977303"/>
                <a:gd name="connsiteY6" fmla="*/ 44525 h 240139"/>
                <a:gd name="connsiteX7" fmla="*/ 917518 w 977303"/>
                <a:gd name="connsiteY7" fmla="*/ 26267 h 240139"/>
                <a:gd name="connsiteX8" fmla="*/ 937540 w 977303"/>
                <a:gd name="connsiteY8" fmla="*/ 26811 h 240139"/>
                <a:gd name="connsiteX9" fmla="*/ 948061 w 977303"/>
                <a:gd name="connsiteY9" fmla="*/ 136561 h 240139"/>
                <a:gd name="connsiteX10" fmla="*/ 916296 w 977303"/>
                <a:gd name="connsiteY10" fmla="*/ 154445 h 240139"/>
                <a:gd name="connsiteX11" fmla="*/ 633334 w 977303"/>
                <a:gd name="connsiteY11" fmla="*/ 232397 h 240139"/>
                <a:gd name="connsiteX12" fmla="*/ 512486 w 977303"/>
                <a:gd name="connsiteY12" fmla="*/ 240135 h 24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7303" h="240139">
                  <a:moveTo>
                    <a:pt x="512486" y="240135"/>
                  </a:moveTo>
                  <a:cubicBezTo>
                    <a:pt x="355497" y="238642"/>
                    <a:pt x="206617" y="201006"/>
                    <a:pt x="64186" y="136798"/>
                  </a:cubicBezTo>
                  <a:cubicBezTo>
                    <a:pt x="25533" y="119355"/>
                    <a:pt x="6494" y="84706"/>
                    <a:pt x="623" y="44118"/>
                  </a:cubicBezTo>
                  <a:cubicBezTo>
                    <a:pt x="-4331" y="9910"/>
                    <a:pt x="20917" y="-8857"/>
                    <a:pt x="52784" y="4141"/>
                  </a:cubicBezTo>
                  <a:cubicBezTo>
                    <a:pt x="89706" y="19209"/>
                    <a:pt x="124389" y="39197"/>
                    <a:pt x="161380" y="54265"/>
                  </a:cubicBezTo>
                  <a:cubicBezTo>
                    <a:pt x="275814" y="100860"/>
                    <a:pt x="394014" y="128552"/>
                    <a:pt x="518256" y="125599"/>
                  </a:cubicBezTo>
                  <a:cubicBezTo>
                    <a:pt x="642904" y="122681"/>
                    <a:pt x="761614" y="92919"/>
                    <a:pt x="876014" y="44525"/>
                  </a:cubicBezTo>
                  <a:cubicBezTo>
                    <a:pt x="889927" y="38654"/>
                    <a:pt x="903909" y="32851"/>
                    <a:pt x="917518" y="26267"/>
                  </a:cubicBezTo>
                  <a:cubicBezTo>
                    <a:pt x="924712" y="22772"/>
                    <a:pt x="930380" y="23722"/>
                    <a:pt x="937540" y="26811"/>
                  </a:cubicBezTo>
                  <a:cubicBezTo>
                    <a:pt x="985594" y="47749"/>
                    <a:pt x="991295" y="101505"/>
                    <a:pt x="948061" y="136561"/>
                  </a:cubicBezTo>
                  <a:cubicBezTo>
                    <a:pt x="938558" y="144264"/>
                    <a:pt x="927427" y="149457"/>
                    <a:pt x="916296" y="154445"/>
                  </a:cubicBezTo>
                  <a:cubicBezTo>
                    <a:pt x="825957" y="194898"/>
                    <a:pt x="731478" y="220282"/>
                    <a:pt x="633334" y="232397"/>
                  </a:cubicBezTo>
                  <a:cubicBezTo>
                    <a:pt x="593153" y="237352"/>
                    <a:pt x="552973" y="240271"/>
                    <a:pt x="512486" y="24013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7EC6C083-F9B6-42FA-B8DC-85285CDD777D}"/>
                </a:ext>
              </a:extLst>
            </p:cNvPr>
            <p:cNvSpPr/>
            <p:nvPr/>
          </p:nvSpPr>
          <p:spPr>
            <a:xfrm>
              <a:off x="5738092" y="5571797"/>
              <a:ext cx="700011" cy="392355"/>
            </a:xfrm>
            <a:custGeom>
              <a:avLst/>
              <a:gdLst>
                <a:gd name="connsiteX0" fmla="*/ 313313 w 651205"/>
                <a:gd name="connsiteY0" fmla="*/ 365000 h 364999"/>
                <a:gd name="connsiteX1" fmla="*/ 242420 w 651205"/>
                <a:gd name="connsiteY1" fmla="*/ 307478 h 364999"/>
                <a:gd name="connsiteX2" fmla="*/ 216017 w 651205"/>
                <a:gd name="connsiteY2" fmla="*/ 272014 h 364999"/>
                <a:gd name="connsiteX3" fmla="*/ 13993 w 651205"/>
                <a:gd name="connsiteY3" fmla="*/ 50681 h 364999"/>
                <a:gd name="connsiteX4" fmla="*/ 521 w 651205"/>
                <a:gd name="connsiteY4" fmla="*/ 15557 h 364999"/>
                <a:gd name="connsiteX5" fmla="*/ 16640 w 651205"/>
                <a:gd name="connsiteY5" fmla="*/ 1201 h 364999"/>
                <a:gd name="connsiteX6" fmla="*/ 50170 w 651205"/>
                <a:gd name="connsiteY6" fmla="*/ 15523 h 364999"/>
                <a:gd name="connsiteX7" fmla="*/ 355971 w 651205"/>
                <a:gd name="connsiteY7" fmla="*/ 82479 h 364999"/>
                <a:gd name="connsiteX8" fmla="*/ 565155 w 651205"/>
                <a:gd name="connsiteY8" fmla="*/ 35918 h 364999"/>
                <a:gd name="connsiteX9" fmla="*/ 614499 w 651205"/>
                <a:gd name="connsiteY9" fmla="*/ 16982 h 364999"/>
                <a:gd name="connsiteX10" fmla="*/ 645075 w 651205"/>
                <a:gd name="connsiteY10" fmla="*/ 20783 h 364999"/>
                <a:gd name="connsiteX11" fmla="*/ 648639 w 651205"/>
                <a:gd name="connsiteY11" fmla="*/ 49086 h 364999"/>
                <a:gd name="connsiteX12" fmla="*/ 613005 w 651205"/>
                <a:gd name="connsiteY12" fmla="*/ 112445 h 364999"/>
                <a:gd name="connsiteX13" fmla="*/ 399613 w 651205"/>
                <a:gd name="connsiteY13" fmla="*/ 284299 h 364999"/>
                <a:gd name="connsiteX14" fmla="*/ 385394 w 651205"/>
                <a:gd name="connsiteY14" fmla="*/ 300588 h 364999"/>
                <a:gd name="connsiteX15" fmla="*/ 376197 w 651205"/>
                <a:gd name="connsiteY15" fmla="*/ 327975 h 364999"/>
                <a:gd name="connsiteX16" fmla="*/ 313313 w 651205"/>
                <a:gd name="connsiteY16" fmla="*/ 365000 h 3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205" h="364999">
                  <a:moveTo>
                    <a:pt x="313313" y="365000"/>
                  </a:moveTo>
                  <a:cubicBezTo>
                    <a:pt x="281073" y="364796"/>
                    <a:pt x="248257" y="338496"/>
                    <a:pt x="242420" y="307478"/>
                  </a:cubicBezTo>
                  <a:cubicBezTo>
                    <a:pt x="239128" y="289966"/>
                    <a:pt x="229558" y="280905"/>
                    <a:pt x="216017" y="272014"/>
                  </a:cubicBezTo>
                  <a:cubicBezTo>
                    <a:pt x="129920" y="215476"/>
                    <a:pt x="65305" y="139119"/>
                    <a:pt x="13993" y="50681"/>
                  </a:cubicBezTo>
                  <a:cubicBezTo>
                    <a:pt x="7681" y="39787"/>
                    <a:pt x="2693" y="28079"/>
                    <a:pt x="521" y="15557"/>
                  </a:cubicBezTo>
                  <a:cubicBezTo>
                    <a:pt x="-1787" y="2118"/>
                    <a:pt x="3575" y="-2430"/>
                    <a:pt x="16640" y="1201"/>
                  </a:cubicBezTo>
                  <a:cubicBezTo>
                    <a:pt x="28450" y="4493"/>
                    <a:pt x="39140" y="10432"/>
                    <a:pt x="50170" y="15523"/>
                  </a:cubicBezTo>
                  <a:cubicBezTo>
                    <a:pt x="147194" y="60319"/>
                    <a:pt x="248290" y="86348"/>
                    <a:pt x="355971" y="82479"/>
                  </a:cubicBezTo>
                  <a:cubicBezTo>
                    <a:pt x="428595" y="79866"/>
                    <a:pt x="497588" y="61167"/>
                    <a:pt x="565155" y="35918"/>
                  </a:cubicBezTo>
                  <a:cubicBezTo>
                    <a:pt x="581648" y="29742"/>
                    <a:pt x="598005" y="23192"/>
                    <a:pt x="614499" y="16982"/>
                  </a:cubicBezTo>
                  <a:cubicBezTo>
                    <a:pt x="625256" y="12944"/>
                    <a:pt x="635980" y="11891"/>
                    <a:pt x="645075" y="20783"/>
                  </a:cubicBezTo>
                  <a:cubicBezTo>
                    <a:pt x="653593" y="29097"/>
                    <a:pt x="651659" y="39244"/>
                    <a:pt x="648639" y="49086"/>
                  </a:cubicBezTo>
                  <a:cubicBezTo>
                    <a:pt x="641410" y="72773"/>
                    <a:pt x="628005" y="93203"/>
                    <a:pt x="613005" y="112445"/>
                  </a:cubicBezTo>
                  <a:cubicBezTo>
                    <a:pt x="555381" y="186460"/>
                    <a:pt x="487848" y="248293"/>
                    <a:pt x="399613" y="284299"/>
                  </a:cubicBezTo>
                  <a:cubicBezTo>
                    <a:pt x="391977" y="287421"/>
                    <a:pt x="387396" y="292546"/>
                    <a:pt x="385394" y="300588"/>
                  </a:cubicBezTo>
                  <a:cubicBezTo>
                    <a:pt x="383086" y="309955"/>
                    <a:pt x="380609" y="319287"/>
                    <a:pt x="376197" y="327975"/>
                  </a:cubicBezTo>
                  <a:cubicBezTo>
                    <a:pt x="362351" y="355430"/>
                    <a:pt x="337645" y="363371"/>
                    <a:pt x="313313" y="365000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785E4FF2-F791-45DC-9AA3-CD80921A7DA7}"/>
                </a:ext>
              </a:extLst>
            </p:cNvPr>
            <p:cNvSpPr/>
            <p:nvPr/>
          </p:nvSpPr>
          <p:spPr>
            <a:xfrm>
              <a:off x="5601138" y="5316484"/>
              <a:ext cx="979963" cy="259354"/>
            </a:xfrm>
            <a:custGeom>
              <a:avLst/>
              <a:gdLst>
                <a:gd name="connsiteX0" fmla="*/ 480661 w 911638"/>
                <a:gd name="connsiteY0" fmla="*/ 241258 h 241271"/>
                <a:gd name="connsiteX1" fmla="*/ 56489 w 911638"/>
                <a:gd name="connsiteY1" fmla="*/ 137175 h 241271"/>
                <a:gd name="connsiteX2" fmla="*/ 664 w 911638"/>
                <a:gd name="connsiteY2" fmla="*/ 27561 h 241271"/>
                <a:gd name="connsiteX3" fmla="*/ 39046 w 911638"/>
                <a:gd name="connsiteY3" fmla="*/ 1362 h 241271"/>
                <a:gd name="connsiteX4" fmla="*/ 71150 w 911638"/>
                <a:gd name="connsiteY4" fmla="*/ 15615 h 241271"/>
                <a:gd name="connsiteX5" fmla="*/ 372811 w 911638"/>
                <a:gd name="connsiteY5" fmla="*/ 119257 h 241271"/>
                <a:gd name="connsiteX6" fmla="*/ 658691 w 911638"/>
                <a:gd name="connsiteY6" fmla="*/ 100083 h 241271"/>
                <a:gd name="connsiteX7" fmla="*/ 853011 w 911638"/>
                <a:gd name="connsiteY7" fmla="*/ 28036 h 241271"/>
                <a:gd name="connsiteX8" fmla="*/ 875375 w 911638"/>
                <a:gd name="connsiteY8" fmla="*/ 28172 h 241271"/>
                <a:gd name="connsiteX9" fmla="*/ 877174 w 911638"/>
                <a:gd name="connsiteY9" fmla="*/ 140976 h 241271"/>
                <a:gd name="connsiteX10" fmla="*/ 756360 w 911638"/>
                <a:gd name="connsiteY10" fmla="*/ 193612 h 241271"/>
                <a:gd name="connsiteX11" fmla="*/ 557425 w 911638"/>
                <a:gd name="connsiteY11" fmla="*/ 237322 h 241271"/>
                <a:gd name="connsiteX12" fmla="*/ 480661 w 911638"/>
                <a:gd name="connsiteY12" fmla="*/ 241258 h 24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638" h="241271">
                  <a:moveTo>
                    <a:pt x="480661" y="241258"/>
                  </a:moveTo>
                  <a:cubicBezTo>
                    <a:pt x="331137" y="239799"/>
                    <a:pt x="189995" y="203691"/>
                    <a:pt x="56489" y="137175"/>
                  </a:cubicBezTo>
                  <a:cubicBezTo>
                    <a:pt x="21365" y="119664"/>
                    <a:pt x="-4528" y="66418"/>
                    <a:pt x="664" y="27561"/>
                  </a:cubicBezTo>
                  <a:cubicBezTo>
                    <a:pt x="3514" y="6181"/>
                    <a:pt x="18379" y="-3864"/>
                    <a:pt x="39046" y="1362"/>
                  </a:cubicBezTo>
                  <a:cubicBezTo>
                    <a:pt x="50584" y="4280"/>
                    <a:pt x="60969" y="9812"/>
                    <a:pt x="71150" y="15615"/>
                  </a:cubicBezTo>
                  <a:cubicBezTo>
                    <a:pt x="165154" y="69269"/>
                    <a:pt x="265436" y="104393"/>
                    <a:pt x="372811" y="119257"/>
                  </a:cubicBezTo>
                  <a:cubicBezTo>
                    <a:pt x="469496" y="132662"/>
                    <a:pt x="564382" y="124008"/>
                    <a:pt x="658691" y="100083"/>
                  </a:cubicBezTo>
                  <a:cubicBezTo>
                    <a:pt x="726157" y="82945"/>
                    <a:pt x="790670" y="58545"/>
                    <a:pt x="853011" y="28036"/>
                  </a:cubicBezTo>
                  <a:cubicBezTo>
                    <a:pt x="861258" y="23997"/>
                    <a:pt x="867672" y="24235"/>
                    <a:pt x="875375" y="28172"/>
                  </a:cubicBezTo>
                  <a:cubicBezTo>
                    <a:pt x="922649" y="52300"/>
                    <a:pt x="924176" y="111112"/>
                    <a:pt x="877174" y="140976"/>
                  </a:cubicBezTo>
                  <a:cubicBezTo>
                    <a:pt x="839810" y="164732"/>
                    <a:pt x="798815" y="181225"/>
                    <a:pt x="756360" y="193612"/>
                  </a:cubicBezTo>
                  <a:cubicBezTo>
                    <a:pt x="691066" y="212650"/>
                    <a:pt x="624992" y="228634"/>
                    <a:pt x="557425" y="237322"/>
                  </a:cubicBezTo>
                  <a:cubicBezTo>
                    <a:pt x="532006" y="240546"/>
                    <a:pt x="506350" y="241394"/>
                    <a:pt x="480661" y="241258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CF73ED39-9DA5-402A-94F4-181C0EE3258D}"/>
                </a:ext>
              </a:extLst>
            </p:cNvPr>
            <p:cNvSpPr/>
            <p:nvPr/>
          </p:nvSpPr>
          <p:spPr>
            <a:xfrm>
              <a:off x="5063146" y="2486637"/>
              <a:ext cx="2093802" cy="2632684"/>
            </a:xfrm>
            <a:custGeom>
              <a:avLst/>
              <a:gdLst>
                <a:gd name="connsiteX0" fmla="*/ 1946566 w 1947818"/>
                <a:gd name="connsiteY0" fmla="*/ 865173 h 2449128"/>
                <a:gd name="connsiteX1" fmla="*/ 1798976 w 1947818"/>
                <a:gd name="connsiteY1" fmla="*/ 420776 h 2449128"/>
                <a:gd name="connsiteX2" fmla="*/ 1297056 w 1947818"/>
                <a:gd name="connsiteY2" fmla="*/ 45846 h 2449128"/>
                <a:gd name="connsiteX3" fmla="*/ 318262 w 1947818"/>
                <a:gd name="connsiteY3" fmla="*/ 239895 h 2449128"/>
                <a:gd name="connsiteX4" fmla="*/ 14870 w 1947818"/>
                <a:gd name="connsiteY4" fmla="*/ 742290 h 2449128"/>
                <a:gd name="connsiteX5" fmla="*/ 24644 w 1947818"/>
                <a:gd name="connsiteY5" fmla="*/ 1114403 h 2449128"/>
                <a:gd name="connsiteX6" fmla="*/ 364212 w 1947818"/>
                <a:gd name="connsiteY6" fmla="*/ 1833040 h 2449128"/>
                <a:gd name="connsiteX7" fmla="*/ 453770 w 1947818"/>
                <a:gd name="connsiteY7" fmla="*/ 2016093 h 2449128"/>
                <a:gd name="connsiteX8" fmla="*/ 471994 w 1947818"/>
                <a:gd name="connsiteY8" fmla="*/ 2254565 h 2449128"/>
                <a:gd name="connsiteX9" fmla="*/ 481802 w 1947818"/>
                <a:gd name="connsiteY9" fmla="*/ 2284022 h 2449128"/>
                <a:gd name="connsiteX10" fmla="*/ 742705 w 1947818"/>
                <a:gd name="connsiteY10" fmla="*/ 2420005 h 2449128"/>
                <a:gd name="connsiteX11" fmla="*/ 1050305 w 1947818"/>
                <a:gd name="connsiteY11" fmla="*/ 2446814 h 2449128"/>
                <a:gd name="connsiteX12" fmla="*/ 1265835 w 1947818"/>
                <a:gd name="connsiteY12" fmla="*/ 2404564 h 2449128"/>
                <a:gd name="connsiteX13" fmla="*/ 1414952 w 1947818"/>
                <a:gd name="connsiteY13" fmla="*/ 2304451 h 2449128"/>
                <a:gd name="connsiteX14" fmla="*/ 1420178 w 1947818"/>
                <a:gd name="connsiteY14" fmla="*/ 2289112 h 2449128"/>
                <a:gd name="connsiteX15" fmla="*/ 1429103 w 1947818"/>
                <a:gd name="connsiteY15" fmla="*/ 2045957 h 2449128"/>
                <a:gd name="connsiteX16" fmla="*/ 1519645 w 1947818"/>
                <a:gd name="connsiteY16" fmla="*/ 1856490 h 2449128"/>
                <a:gd name="connsiteX17" fmla="*/ 1681047 w 1947818"/>
                <a:gd name="connsiteY17" fmla="*/ 1600610 h 2449128"/>
                <a:gd name="connsiteX18" fmla="*/ 1912731 w 1947818"/>
                <a:gd name="connsiteY18" fmla="*/ 1158215 h 2449128"/>
                <a:gd name="connsiteX19" fmla="*/ 1946566 w 1947818"/>
                <a:gd name="connsiteY19" fmla="*/ 865173 h 2449128"/>
                <a:gd name="connsiteX20" fmla="*/ 1724214 w 1947818"/>
                <a:gd name="connsiteY20" fmla="*/ 1291822 h 2449128"/>
                <a:gd name="connsiteX21" fmla="*/ 1612292 w 1947818"/>
                <a:gd name="connsiteY21" fmla="*/ 1474298 h 2449128"/>
                <a:gd name="connsiteX22" fmla="*/ 1402802 w 1947818"/>
                <a:gd name="connsiteY22" fmla="*/ 1817939 h 2449128"/>
                <a:gd name="connsiteX23" fmla="*/ 1297090 w 1947818"/>
                <a:gd name="connsiteY23" fmla="*/ 2110912 h 2449128"/>
                <a:gd name="connsiteX24" fmla="*/ 1292034 w 1947818"/>
                <a:gd name="connsiteY24" fmla="*/ 2163615 h 2449128"/>
                <a:gd name="connsiteX25" fmla="*/ 1282667 w 1947818"/>
                <a:gd name="connsiteY25" fmla="*/ 2176104 h 2449128"/>
                <a:gd name="connsiteX26" fmla="*/ 1107352 w 1947818"/>
                <a:gd name="connsiteY26" fmla="*/ 2226635 h 2449128"/>
                <a:gd name="connsiteX27" fmla="*/ 1095406 w 1947818"/>
                <a:gd name="connsiteY27" fmla="*/ 2227110 h 2449128"/>
                <a:gd name="connsiteX28" fmla="*/ 1097341 w 1947818"/>
                <a:gd name="connsiteY28" fmla="*/ 2215538 h 2449128"/>
                <a:gd name="connsiteX29" fmla="*/ 1353153 w 1947818"/>
                <a:gd name="connsiteY29" fmla="*/ 1465712 h 2449128"/>
                <a:gd name="connsiteX30" fmla="*/ 1356377 w 1947818"/>
                <a:gd name="connsiteY30" fmla="*/ 1454955 h 2449128"/>
                <a:gd name="connsiteX31" fmla="*/ 1375450 w 1947818"/>
                <a:gd name="connsiteY31" fmla="*/ 1432523 h 2449128"/>
                <a:gd name="connsiteX32" fmla="*/ 1627054 w 1947818"/>
                <a:gd name="connsiteY32" fmla="*/ 1374661 h 2449128"/>
                <a:gd name="connsiteX33" fmla="*/ 1650844 w 1947818"/>
                <a:gd name="connsiteY33" fmla="*/ 1372421 h 2449128"/>
                <a:gd name="connsiteX34" fmla="*/ 1664045 w 1947818"/>
                <a:gd name="connsiteY34" fmla="*/ 1357387 h 2449128"/>
                <a:gd name="connsiteX35" fmla="*/ 1658717 w 1947818"/>
                <a:gd name="connsiteY35" fmla="*/ 1141654 h 2449128"/>
                <a:gd name="connsiteX36" fmla="*/ 1646228 w 1947818"/>
                <a:gd name="connsiteY36" fmla="*/ 609259 h 2449128"/>
                <a:gd name="connsiteX37" fmla="*/ 1625290 w 1947818"/>
                <a:gd name="connsiteY37" fmla="*/ 590831 h 2449128"/>
                <a:gd name="connsiteX38" fmla="*/ 1607710 w 1947818"/>
                <a:gd name="connsiteY38" fmla="*/ 592291 h 2449128"/>
                <a:gd name="connsiteX39" fmla="*/ 1592168 w 1947818"/>
                <a:gd name="connsiteY39" fmla="*/ 609564 h 2449128"/>
                <a:gd name="connsiteX40" fmla="*/ 1609102 w 1947818"/>
                <a:gd name="connsiteY40" fmla="*/ 1319820 h 2449128"/>
                <a:gd name="connsiteX41" fmla="*/ 1591014 w 1947818"/>
                <a:gd name="connsiteY41" fmla="*/ 1339062 h 2449128"/>
                <a:gd name="connsiteX42" fmla="*/ 1399850 w 1947818"/>
                <a:gd name="connsiteY42" fmla="*/ 1370181 h 2449128"/>
                <a:gd name="connsiteX43" fmla="*/ 1184116 w 1947818"/>
                <a:gd name="connsiteY43" fmla="*/ 1466289 h 2449128"/>
                <a:gd name="connsiteX44" fmla="*/ 1134874 w 1947818"/>
                <a:gd name="connsiteY44" fmla="*/ 1524626 h 2449128"/>
                <a:gd name="connsiteX45" fmla="*/ 1305031 w 1947818"/>
                <a:gd name="connsiteY45" fmla="*/ 1460792 h 2449128"/>
                <a:gd name="connsiteX46" fmla="*/ 1293934 w 1947818"/>
                <a:gd name="connsiteY46" fmla="*/ 1493744 h 2449128"/>
                <a:gd name="connsiteX47" fmla="*/ 1044467 w 1947818"/>
                <a:gd name="connsiteY47" fmla="*/ 2225753 h 2449128"/>
                <a:gd name="connsiteX48" fmla="*/ 1028144 w 1947818"/>
                <a:gd name="connsiteY48" fmla="*/ 2238886 h 2449128"/>
                <a:gd name="connsiteX49" fmla="*/ 912387 w 1947818"/>
                <a:gd name="connsiteY49" fmla="*/ 2236985 h 2449128"/>
                <a:gd name="connsiteX50" fmla="*/ 895792 w 1947818"/>
                <a:gd name="connsiteY50" fmla="*/ 2223547 h 2449128"/>
                <a:gd name="connsiteX51" fmla="*/ 685692 w 1947818"/>
                <a:gd name="connsiteY51" fmla="*/ 1652600 h 2449128"/>
                <a:gd name="connsiteX52" fmla="*/ 619176 w 1947818"/>
                <a:gd name="connsiteY52" fmla="*/ 1471719 h 2449128"/>
                <a:gd name="connsiteX53" fmla="*/ 615579 w 1947818"/>
                <a:gd name="connsiteY53" fmla="*/ 1460927 h 2449128"/>
                <a:gd name="connsiteX54" fmla="*/ 833892 w 1947818"/>
                <a:gd name="connsiteY54" fmla="*/ 1531821 h 2449128"/>
                <a:gd name="connsiteX55" fmla="*/ 773417 w 1947818"/>
                <a:gd name="connsiteY55" fmla="*/ 1470565 h 2449128"/>
                <a:gd name="connsiteX56" fmla="*/ 622366 w 1947818"/>
                <a:gd name="connsiteY56" fmla="*/ 1407817 h 2449128"/>
                <a:gd name="connsiteX57" fmla="*/ 440026 w 1947818"/>
                <a:gd name="connsiteY57" fmla="*/ 1372489 h 2449128"/>
                <a:gd name="connsiteX58" fmla="*/ 359529 w 1947818"/>
                <a:gd name="connsiteY58" fmla="*/ 1367534 h 2449128"/>
                <a:gd name="connsiteX59" fmla="*/ 350298 w 1947818"/>
                <a:gd name="connsiteY59" fmla="*/ 1356437 h 2449128"/>
                <a:gd name="connsiteX60" fmla="*/ 344970 w 1947818"/>
                <a:gd name="connsiteY60" fmla="*/ 1123056 h 2449128"/>
                <a:gd name="connsiteX61" fmla="*/ 333635 w 1947818"/>
                <a:gd name="connsiteY61" fmla="*/ 636103 h 2449128"/>
                <a:gd name="connsiteX62" fmla="*/ 319008 w 1947818"/>
                <a:gd name="connsiteY62" fmla="*/ 622494 h 2449128"/>
                <a:gd name="connsiteX63" fmla="*/ 290027 w 1947818"/>
                <a:gd name="connsiteY63" fmla="*/ 622019 h 2449128"/>
                <a:gd name="connsiteX64" fmla="*/ 279710 w 1947818"/>
                <a:gd name="connsiteY64" fmla="*/ 632845 h 2449128"/>
                <a:gd name="connsiteX65" fmla="*/ 282900 w 1947818"/>
                <a:gd name="connsiteY65" fmla="*/ 765299 h 2449128"/>
                <a:gd name="connsiteX66" fmla="*/ 292368 w 1947818"/>
                <a:gd name="connsiteY66" fmla="*/ 1162694 h 2449128"/>
                <a:gd name="connsiteX67" fmla="*/ 297425 w 1947818"/>
                <a:gd name="connsiteY67" fmla="*/ 1391052 h 2449128"/>
                <a:gd name="connsiteX68" fmla="*/ 311509 w 1947818"/>
                <a:gd name="connsiteY68" fmla="*/ 1404491 h 2449128"/>
                <a:gd name="connsiteX69" fmla="*/ 493204 w 1947818"/>
                <a:gd name="connsiteY69" fmla="*/ 1422443 h 2449128"/>
                <a:gd name="connsiteX70" fmla="*/ 498193 w 1947818"/>
                <a:gd name="connsiteY70" fmla="*/ 1423258 h 2449128"/>
                <a:gd name="connsiteX71" fmla="*/ 553407 w 1947818"/>
                <a:gd name="connsiteY71" fmla="*/ 1439344 h 2449128"/>
                <a:gd name="connsiteX72" fmla="*/ 575941 w 1947818"/>
                <a:gd name="connsiteY72" fmla="*/ 1490520 h 2449128"/>
                <a:gd name="connsiteX73" fmla="*/ 840951 w 1947818"/>
                <a:gd name="connsiteY73" fmla="*/ 2209090 h 2449128"/>
                <a:gd name="connsiteX74" fmla="*/ 843123 w 1947818"/>
                <a:gd name="connsiteY74" fmla="*/ 2214995 h 2449128"/>
                <a:gd name="connsiteX75" fmla="*/ 836777 w 1947818"/>
                <a:gd name="connsiteY75" fmla="*/ 2222121 h 2449128"/>
                <a:gd name="connsiteX76" fmla="*/ 773858 w 1947818"/>
                <a:gd name="connsiteY76" fmla="*/ 2204067 h 2449128"/>
                <a:gd name="connsiteX77" fmla="*/ 602785 w 1947818"/>
                <a:gd name="connsiteY77" fmla="*/ 2140403 h 2449128"/>
                <a:gd name="connsiteX78" fmla="*/ 592808 w 1947818"/>
                <a:gd name="connsiteY78" fmla="*/ 2126285 h 2449128"/>
                <a:gd name="connsiteX79" fmla="*/ 548453 w 1947818"/>
                <a:gd name="connsiteY79" fmla="*/ 1946829 h 2449128"/>
                <a:gd name="connsiteX80" fmla="*/ 487265 w 1947818"/>
                <a:gd name="connsiteY80" fmla="*/ 1814307 h 2449128"/>
                <a:gd name="connsiteX81" fmla="*/ 255174 w 1947818"/>
                <a:gd name="connsiteY81" fmla="*/ 1393021 h 2449128"/>
                <a:gd name="connsiteX82" fmla="*/ 118376 w 1947818"/>
                <a:gd name="connsiteY82" fmla="*/ 922967 h 2449128"/>
                <a:gd name="connsiteX83" fmla="*/ 287414 w 1947818"/>
                <a:gd name="connsiteY83" fmla="*/ 446262 h 2449128"/>
                <a:gd name="connsiteX84" fmla="*/ 426146 w 1947818"/>
                <a:gd name="connsiteY84" fmla="*/ 307225 h 2449128"/>
                <a:gd name="connsiteX85" fmla="*/ 594640 w 1947818"/>
                <a:gd name="connsiteY85" fmla="*/ 203922 h 2449128"/>
                <a:gd name="connsiteX86" fmla="*/ 1528639 w 1947818"/>
                <a:gd name="connsiteY86" fmla="*/ 315302 h 2449128"/>
                <a:gd name="connsiteX87" fmla="*/ 1792902 w 1947818"/>
                <a:gd name="connsiteY87" fmla="*/ 1134764 h 2449128"/>
                <a:gd name="connsiteX88" fmla="*/ 1724214 w 1947818"/>
                <a:gd name="connsiteY88" fmla="*/ 1291822 h 244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47818" h="2449128">
                  <a:moveTo>
                    <a:pt x="1946566" y="865173"/>
                  </a:moveTo>
                  <a:cubicBezTo>
                    <a:pt x="1938251" y="707946"/>
                    <a:pt x="1888127" y="553501"/>
                    <a:pt x="1798976" y="420776"/>
                  </a:cubicBezTo>
                  <a:cubicBezTo>
                    <a:pt x="1682133" y="246818"/>
                    <a:pt x="1496704" y="109002"/>
                    <a:pt x="1297056" y="45846"/>
                  </a:cubicBezTo>
                  <a:cubicBezTo>
                    <a:pt x="965260" y="-59085"/>
                    <a:pt x="585885" y="20462"/>
                    <a:pt x="318262" y="239895"/>
                  </a:cubicBezTo>
                  <a:cubicBezTo>
                    <a:pt x="165073" y="365528"/>
                    <a:pt x="53931" y="546884"/>
                    <a:pt x="14870" y="742290"/>
                  </a:cubicBezTo>
                  <a:cubicBezTo>
                    <a:pt x="-9632" y="864936"/>
                    <a:pt x="-2098" y="992808"/>
                    <a:pt x="24644" y="1114403"/>
                  </a:cubicBezTo>
                  <a:cubicBezTo>
                    <a:pt x="82472" y="1377478"/>
                    <a:pt x="225378" y="1606311"/>
                    <a:pt x="364212" y="1833040"/>
                  </a:cubicBezTo>
                  <a:cubicBezTo>
                    <a:pt x="399947" y="1891377"/>
                    <a:pt x="429030" y="1952598"/>
                    <a:pt x="453770" y="2016093"/>
                  </a:cubicBezTo>
                  <a:cubicBezTo>
                    <a:pt x="484041" y="2093672"/>
                    <a:pt x="484652" y="2173728"/>
                    <a:pt x="471994" y="2254565"/>
                  </a:cubicBezTo>
                  <a:cubicBezTo>
                    <a:pt x="470026" y="2267121"/>
                    <a:pt x="472333" y="2275266"/>
                    <a:pt x="481802" y="2284022"/>
                  </a:cubicBezTo>
                  <a:cubicBezTo>
                    <a:pt x="556496" y="2353116"/>
                    <a:pt x="645036" y="2395401"/>
                    <a:pt x="742705" y="2420005"/>
                  </a:cubicBezTo>
                  <a:cubicBezTo>
                    <a:pt x="843768" y="2445457"/>
                    <a:pt x="946425" y="2453670"/>
                    <a:pt x="1050305" y="2446814"/>
                  </a:cubicBezTo>
                  <a:cubicBezTo>
                    <a:pt x="1123913" y="2441962"/>
                    <a:pt x="1196401" y="2430932"/>
                    <a:pt x="1265835" y="2404564"/>
                  </a:cubicBezTo>
                  <a:cubicBezTo>
                    <a:pt x="1323255" y="2382742"/>
                    <a:pt x="1374431" y="2351487"/>
                    <a:pt x="1414952" y="2304451"/>
                  </a:cubicBezTo>
                  <a:cubicBezTo>
                    <a:pt x="1418718" y="2300073"/>
                    <a:pt x="1422316" y="2296442"/>
                    <a:pt x="1420178" y="2289112"/>
                  </a:cubicBezTo>
                  <a:cubicBezTo>
                    <a:pt x="1396253" y="2207121"/>
                    <a:pt x="1404126" y="2126319"/>
                    <a:pt x="1429103" y="2045957"/>
                  </a:cubicBezTo>
                  <a:cubicBezTo>
                    <a:pt x="1450110" y="1978356"/>
                    <a:pt x="1484385" y="1917101"/>
                    <a:pt x="1519645" y="1856490"/>
                  </a:cubicBezTo>
                  <a:cubicBezTo>
                    <a:pt x="1570380" y="1769274"/>
                    <a:pt x="1628547" y="1686706"/>
                    <a:pt x="1681047" y="1600610"/>
                  </a:cubicBezTo>
                  <a:cubicBezTo>
                    <a:pt x="1767653" y="1458552"/>
                    <a:pt x="1865458" y="1319650"/>
                    <a:pt x="1912731" y="1158215"/>
                  </a:cubicBezTo>
                  <a:cubicBezTo>
                    <a:pt x="1940695" y="1062514"/>
                    <a:pt x="1951792" y="963284"/>
                    <a:pt x="1946566" y="865173"/>
                  </a:cubicBezTo>
                  <a:close/>
                  <a:moveTo>
                    <a:pt x="1724214" y="1291822"/>
                  </a:moveTo>
                  <a:cubicBezTo>
                    <a:pt x="1689938" y="1354401"/>
                    <a:pt x="1650335" y="1414401"/>
                    <a:pt x="1612292" y="1474298"/>
                  </a:cubicBezTo>
                  <a:cubicBezTo>
                    <a:pt x="1540381" y="1587544"/>
                    <a:pt x="1472474" y="1703301"/>
                    <a:pt x="1402802" y="1817939"/>
                  </a:cubicBezTo>
                  <a:cubicBezTo>
                    <a:pt x="1347724" y="1908583"/>
                    <a:pt x="1311615" y="2005811"/>
                    <a:pt x="1297090" y="2110912"/>
                  </a:cubicBezTo>
                  <a:cubicBezTo>
                    <a:pt x="1294681" y="2128389"/>
                    <a:pt x="1293255" y="2146002"/>
                    <a:pt x="1292034" y="2163615"/>
                  </a:cubicBezTo>
                  <a:cubicBezTo>
                    <a:pt x="1291559" y="2170402"/>
                    <a:pt x="1289523" y="2173830"/>
                    <a:pt x="1282667" y="2176104"/>
                  </a:cubicBezTo>
                  <a:cubicBezTo>
                    <a:pt x="1224840" y="2195108"/>
                    <a:pt x="1167012" y="2214011"/>
                    <a:pt x="1107352" y="2226635"/>
                  </a:cubicBezTo>
                  <a:cubicBezTo>
                    <a:pt x="1103347" y="2227483"/>
                    <a:pt x="1098460" y="2230266"/>
                    <a:pt x="1095406" y="2227110"/>
                  </a:cubicBezTo>
                  <a:cubicBezTo>
                    <a:pt x="1092080" y="2223682"/>
                    <a:pt x="1096085" y="2219237"/>
                    <a:pt x="1097341" y="2215538"/>
                  </a:cubicBezTo>
                  <a:cubicBezTo>
                    <a:pt x="1182521" y="1965562"/>
                    <a:pt x="1267837" y="1715654"/>
                    <a:pt x="1353153" y="1465712"/>
                  </a:cubicBezTo>
                  <a:cubicBezTo>
                    <a:pt x="1354375" y="1462149"/>
                    <a:pt x="1356852" y="1458314"/>
                    <a:pt x="1356377" y="1454955"/>
                  </a:cubicBezTo>
                  <a:cubicBezTo>
                    <a:pt x="1354205" y="1439785"/>
                    <a:pt x="1365201" y="1437342"/>
                    <a:pt x="1375450" y="1432523"/>
                  </a:cubicBezTo>
                  <a:cubicBezTo>
                    <a:pt x="1455166" y="1394887"/>
                    <a:pt x="1540991" y="1384333"/>
                    <a:pt x="1627054" y="1374661"/>
                  </a:cubicBezTo>
                  <a:cubicBezTo>
                    <a:pt x="1634995" y="1373779"/>
                    <a:pt x="1643004" y="1371980"/>
                    <a:pt x="1650844" y="1372421"/>
                  </a:cubicBezTo>
                  <a:cubicBezTo>
                    <a:pt x="1662687" y="1373100"/>
                    <a:pt x="1664350" y="1367772"/>
                    <a:pt x="1664045" y="1357387"/>
                  </a:cubicBezTo>
                  <a:cubicBezTo>
                    <a:pt x="1661941" y="1285476"/>
                    <a:pt x="1660414" y="1213565"/>
                    <a:pt x="1658717" y="1141654"/>
                  </a:cubicBezTo>
                  <a:cubicBezTo>
                    <a:pt x="1654543" y="964200"/>
                    <a:pt x="1650369" y="786746"/>
                    <a:pt x="1646228" y="609259"/>
                  </a:cubicBezTo>
                  <a:cubicBezTo>
                    <a:pt x="1645753" y="588626"/>
                    <a:pt x="1645787" y="588660"/>
                    <a:pt x="1625290" y="590831"/>
                  </a:cubicBezTo>
                  <a:cubicBezTo>
                    <a:pt x="1619453" y="591442"/>
                    <a:pt x="1613581" y="591951"/>
                    <a:pt x="1607710" y="592291"/>
                  </a:cubicBezTo>
                  <a:cubicBezTo>
                    <a:pt x="1591591" y="593173"/>
                    <a:pt x="1591760" y="593105"/>
                    <a:pt x="1592168" y="609564"/>
                  </a:cubicBezTo>
                  <a:cubicBezTo>
                    <a:pt x="1597869" y="846305"/>
                    <a:pt x="1603502" y="1083045"/>
                    <a:pt x="1609102" y="1319820"/>
                  </a:cubicBezTo>
                  <a:cubicBezTo>
                    <a:pt x="1609509" y="1337501"/>
                    <a:pt x="1609305" y="1337331"/>
                    <a:pt x="1591014" y="1339062"/>
                  </a:cubicBezTo>
                  <a:cubicBezTo>
                    <a:pt x="1526602" y="1345170"/>
                    <a:pt x="1461852" y="1351143"/>
                    <a:pt x="1399850" y="1370181"/>
                  </a:cubicBezTo>
                  <a:cubicBezTo>
                    <a:pt x="1324273" y="1393394"/>
                    <a:pt x="1252328" y="1425905"/>
                    <a:pt x="1184116" y="1466289"/>
                  </a:cubicBezTo>
                  <a:cubicBezTo>
                    <a:pt x="1161141" y="1479864"/>
                    <a:pt x="1149569" y="1503042"/>
                    <a:pt x="1134874" y="1524626"/>
                  </a:cubicBezTo>
                  <a:cubicBezTo>
                    <a:pt x="1190734" y="1503687"/>
                    <a:pt x="1246627" y="1482715"/>
                    <a:pt x="1305031" y="1460792"/>
                  </a:cubicBezTo>
                  <a:cubicBezTo>
                    <a:pt x="1300789" y="1473416"/>
                    <a:pt x="1297430" y="1483597"/>
                    <a:pt x="1293934" y="1493744"/>
                  </a:cubicBezTo>
                  <a:cubicBezTo>
                    <a:pt x="1210722" y="1737713"/>
                    <a:pt x="1127408" y="1981682"/>
                    <a:pt x="1044467" y="2225753"/>
                  </a:cubicBezTo>
                  <a:cubicBezTo>
                    <a:pt x="1041447" y="2234610"/>
                    <a:pt x="1037680" y="2238004"/>
                    <a:pt x="1028144" y="2238886"/>
                  </a:cubicBezTo>
                  <a:cubicBezTo>
                    <a:pt x="989457" y="2242381"/>
                    <a:pt x="950939" y="2241431"/>
                    <a:pt x="912387" y="2236985"/>
                  </a:cubicBezTo>
                  <a:cubicBezTo>
                    <a:pt x="903292" y="2235933"/>
                    <a:pt x="898982" y="2232302"/>
                    <a:pt x="895792" y="2223547"/>
                  </a:cubicBezTo>
                  <a:cubicBezTo>
                    <a:pt x="825985" y="2033163"/>
                    <a:pt x="755770" y="1842882"/>
                    <a:pt x="685692" y="1652600"/>
                  </a:cubicBezTo>
                  <a:cubicBezTo>
                    <a:pt x="663497" y="1592329"/>
                    <a:pt x="641337" y="1532024"/>
                    <a:pt x="619176" y="1471719"/>
                  </a:cubicBezTo>
                  <a:cubicBezTo>
                    <a:pt x="618056" y="1468665"/>
                    <a:pt x="617140" y="1465543"/>
                    <a:pt x="615579" y="1460927"/>
                  </a:cubicBezTo>
                  <a:cubicBezTo>
                    <a:pt x="689255" y="1484853"/>
                    <a:pt x="761573" y="1508337"/>
                    <a:pt x="833892" y="1531821"/>
                  </a:cubicBezTo>
                  <a:cubicBezTo>
                    <a:pt x="816856" y="1507556"/>
                    <a:pt x="800397" y="1484411"/>
                    <a:pt x="773417" y="1470565"/>
                  </a:cubicBezTo>
                  <a:cubicBezTo>
                    <a:pt x="724651" y="1445588"/>
                    <a:pt x="673169" y="1427636"/>
                    <a:pt x="622366" y="1407817"/>
                  </a:cubicBezTo>
                  <a:cubicBezTo>
                    <a:pt x="563656" y="1384910"/>
                    <a:pt x="501994" y="1377987"/>
                    <a:pt x="440026" y="1372489"/>
                  </a:cubicBezTo>
                  <a:cubicBezTo>
                    <a:pt x="413250" y="1370114"/>
                    <a:pt x="386372" y="1368586"/>
                    <a:pt x="359529" y="1367534"/>
                  </a:cubicBezTo>
                  <a:cubicBezTo>
                    <a:pt x="350875" y="1367195"/>
                    <a:pt x="350468" y="1362987"/>
                    <a:pt x="350298" y="1356437"/>
                  </a:cubicBezTo>
                  <a:cubicBezTo>
                    <a:pt x="348601" y="1278655"/>
                    <a:pt x="346802" y="1200839"/>
                    <a:pt x="344970" y="1123056"/>
                  </a:cubicBezTo>
                  <a:cubicBezTo>
                    <a:pt x="341135" y="960738"/>
                    <a:pt x="337097" y="798421"/>
                    <a:pt x="333635" y="636103"/>
                  </a:cubicBezTo>
                  <a:cubicBezTo>
                    <a:pt x="333398" y="624564"/>
                    <a:pt x="329529" y="621714"/>
                    <a:pt x="319008" y="622494"/>
                  </a:cubicBezTo>
                  <a:cubicBezTo>
                    <a:pt x="309404" y="623207"/>
                    <a:pt x="299631" y="622867"/>
                    <a:pt x="290027" y="622019"/>
                  </a:cubicBezTo>
                  <a:cubicBezTo>
                    <a:pt x="281305" y="621272"/>
                    <a:pt x="279473" y="624870"/>
                    <a:pt x="279710" y="632845"/>
                  </a:cubicBezTo>
                  <a:cubicBezTo>
                    <a:pt x="281000" y="676996"/>
                    <a:pt x="281848" y="721147"/>
                    <a:pt x="282900" y="765299"/>
                  </a:cubicBezTo>
                  <a:cubicBezTo>
                    <a:pt x="286056" y="897752"/>
                    <a:pt x="289212" y="1030206"/>
                    <a:pt x="292368" y="1162694"/>
                  </a:cubicBezTo>
                  <a:cubicBezTo>
                    <a:pt x="294167" y="1238814"/>
                    <a:pt x="296135" y="1314933"/>
                    <a:pt x="297425" y="1391052"/>
                  </a:cubicBezTo>
                  <a:cubicBezTo>
                    <a:pt x="297595" y="1402014"/>
                    <a:pt x="301871" y="1404220"/>
                    <a:pt x="311509" y="1404491"/>
                  </a:cubicBezTo>
                  <a:cubicBezTo>
                    <a:pt x="372458" y="1406256"/>
                    <a:pt x="433103" y="1411686"/>
                    <a:pt x="493204" y="1422443"/>
                  </a:cubicBezTo>
                  <a:cubicBezTo>
                    <a:pt x="494867" y="1422749"/>
                    <a:pt x="496530" y="1422885"/>
                    <a:pt x="498193" y="1423258"/>
                  </a:cubicBezTo>
                  <a:cubicBezTo>
                    <a:pt x="517061" y="1427364"/>
                    <a:pt x="538000" y="1428586"/>
                    <a:pt x="553407" y="1439344"/>
                  </a:cubicBezTo>
                  <a:cubicBezTo>
                    <a:pt x="569256" y="1450373"/>
                    <a:pt x="569425" y="1472941"/>
                    <a:pt x="575941" y="1490520"/>
                  </a:cubicBezTo>
                  <a:cubicBezTo>
                    <a:pt x="664583" y="1729907"/>
                    <a:pt x="752716" y="1969532"/>
                    <a:pt x="840951" y="2209090"/>
                  </a:cubicBezTo>
                  <a:cubicBezTo>
                    <a:pt x="841663" y="2211058"/>
                    <a:pt x="842240" y="2213094"/>
                    <a:pt x="843123" y="2214995"/>
                  </a:cubicBezTo>
                  <a:cubicBezTo>
                    <a:pt x="846584" y="2222427"/>
                    <a:pt x="843801" y="2224124"/>
                    <a:pt x="836777" y="2222121"/>
                  </a:cubicBezTo>
                  <a:cubicBezTo>
                    <a:pt x="815804" y="2216149"/>
                    <a:pt x="794628" y="2210685"/>
                    <a:pt x="773858" y="2204067"/>
                  </a:cubicBezTo>
                  <a:cubicBezTo>
                    <a:pt x="715827" y="2185572"/>
                    <a:pt x="659323" y="2162936"/>
                    <a:pt x="602785" y="2140403"/>
                  </a:cubicBezTo>
                  <a:cubicBezTo>
                    <a:pt x="595455" y="2137484"/>
                    <a:pt x="593656" y="2132767"/>
                    <a:pt x="592808" y="2126285"/>
                  </a:cubicBezTo>
                  <a:cubicBezTo>
                    <a:pt x="584968" y="2064758"/>
                    <a:pt x="569391" y="2004962"/>
                    <a:pt x="548453" y="1946829"/>
                  </a:cubicBezTo>
                  <a:cubicBezTo>
                    <a:pt x="531926" y="1901015"/>
                    <a:pt x="511598" y="1856389"/>
                    <a:pt x="487265" y="1814307"/>
                  </a:cubicBezTo>
                  <a:cubicBezTo>
                    <a:pt x="407006" y="1675541"/>
                    <a:pt x="324337" y="1537827"/>
                    <a:pt x="255174" y="1393021"/>
                  </a:cubicBezTo>
                  <a:cubicBezTo>
                    <a:pt x="185129" y="1246347"/>
                    <a:pt x="120141" y="1087830"/>
                    <a:pt x="118376" y="922967"/>
                  </a:cubicBezTo>
                  <a:cubicBezTo>
                    <a:pt x="116476" y="743647"/>
                    <a:pt x="173218" y="584655"/>
                    <a:pt x="287414" y="446262"/>
                  </a:cubicBezTo>
                  <a:cubicBezTo>
                    <a:pt x="329291" y="395527"/>
                    <a:pt x="373952" y="347202"/>
                    <a:pt x="426146" y="307225"/>
                  </a:cubicBezTo>
                  <a:cubicBezTo>
                    <a:pt x="478510" y="267078"/>
                    <a:pt x="536371" y="235110"/>
                    <a:pt x="594640" y="203922"/>
                  </a:cubicBezTo>
                  <a:cubicBezTo>
                    <a:pt x="882557" y="49919"/>
                    <a:pt x="1279579" y="114568"/>
                    <a:pt x="1528639" y="315302"/>
                  </a:cubicBezTo>
                  <a:cubicBezTo>
                    <a:pt x="1765583" y="506296"/>
                    <a:pt x="1884292" y="840332"/>
                    <a:pt x="1792902" y="1134764"/>
                  </a:cubicBezTo>
                  <a:cubicBezTo>
                    <a:pt x="1775798" y="1189708"/>
                    <a:pt x="1751737" y="1241596"/>
                    <a:pt x="1724214" y="129182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6156B19B-F11E-4481-B026-660BE2E388C8}"/>
                </a:ext>
              </a:extLst>
            </p:cNvPr>
            <p:cNvSpPr/>
            <p:nvPr/>
          </p:nvSpPr>
          <p:spPr>
            <a:xfrm>
              <a:off x="6139161" y="2993392"/>
              <a:ext cx="510709" cy="1050777"/>
            </a:xfrm>
            <a:custGeom>
              <a:avLst/>
              <a:gdLst>
                <a:gd name="connsiteX0" fmla="*/ 16020 w 475101"/>
                <a:gd name="connsiteY0" fmla="*/ 977491 h 977515"/>
                <a:gd name="connsiteX1" fmla="*/ 15952 w 475101"/>
                <a:gd name="connsiteY1" fmla="*/ 896214 h 977515"/>
                <a:gd name="connsiteX2" fmla="*/ 4618 w 475101"/>
                <a:gd name="connsiteY2" fmla="*/ 393004 h 977515"/>
                <a:gd name="connsiteX3" fmla="*/ 70 w 475101"/>
                <a:gd name="connsiteY3" fmla="*/ 210155 h 977515"/>
                <a:gd name="connsiteX4" fmla="*/ 4380 w 475101"/>
                <a:gd name="connsiteY4" fmla="*/ 193865 h 977515"/>
                <a:gd name="connsiteX5" fmla="*/ 148780 w 475101"/>
                <a:gd name="connsiteY5" fmla="*/ 64568 h 977515"/>
                <a:gd name="connsiteX6" fmla="*/ 272037 w 475101"/>
                <a:gd name="connsiteY6" fmla="*/ 20145 h 977515"/>
                <a:gd name="connsiteX7" fmla="*/ 444637 w 475101"/>
                <a:gd name="connsiteY7" fmla="*/ 156 h 977515"/>
                <a:gd name="connsiteX8" fmla="*/ 456956 w 475101"/>
                <a:gd name="connsiteY8" fmla="*/ 11321 h 977515"/>
                <a:gd name="connsiteX9" fmla="*/ 471888 w 475101"/>
                <a:gd name="connsiteY9" fmla="*/ 652007 h 977515"/>
                <a:gd name="connsiteX10" fmla="*/ 475078 w 475101"/>
                <a:gd name="connsiteY10" fmla="*/ 770547 h 977515"/>
                <a:gd name="connsiteX11" fmla="*/ 464117 w 475101"/>
                <a:gd name="connsiteY11" fmla="*/ 782594 h 977515"/>
                <a:gd name="connsiteX12" fmla="*/ 252014 w 475101"/>
                <a:gd name="connsiteY12" fmla="*/ 817515 h 977515"/>
                <a:gd name="connsiteX13" fmla="*/ 141280 w 475101"/>
                <a:gd name="connsiteY13" fmla="*/ 878702 h 977515"/>
                <a:gd name="connsiteX14" fmla="*/ 27423 w 475101"/>
                <a:gd name="connsiteY14" fmla="*/ 972401 h 977515"/>
                <a:gd name="connsiteX15" fmla="*/ 16020 w 475101"/>
                <a:gd name="connsiteY15" fmla="*/ 977491 h 97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5101" h="977515">
                  <a:moveTo>
                    <a:pt x="16020" y="977491"/>
                  </a:moveTo>
                  <a:cubicBezTo>
                    <a:pt x="16020" y="950478"/>
                    <a:pt x="16529" y="923329"/>
                    <a:pt x="15952" y="896214"/>
                  </a:cubicBezTo>
                  <a:cubicBezTo>
                    <a:pt x="12321" y="728466"/>
                    <a:pt x="8486" y="560718"/>
                    <a:pt x="4618" y="393004"/>
                  </a:cubicBezTo>
                  <a:cubicBezTo>
                    <a:pt x="3226" y="332055"/>
                    <a:pt x="1563" y="271105"/>
                    <a:pt x="70" y="210155"/>
                  </a:cubicBezTo>
                  <a:cubicBezTo>
                    <a:pt x="-66" y="204352"/>
                    <a:pt x="-473" y="198888"/>
                    <a:pt x="4380" y="193865"/>
                  </a:cubicBezTo>
                  <a:cubicBezTo>
                    <a:pt x="49312" y="147169"/>
                    <a:pt x="95533" y="102067"/>
                    <a:pt x="148780" y="64568"/>
                  </a:cubicBezTo>
                  <a:cubicBezTo>
                    <a:pt x="186008" y="38335"/>
                    <a:pt x="228496" y="28086"/>
                    <a:pt x="272037" y="20145"/>
                  </a:cubicBezTo>
                  <a:cubicBezTo>
                    <a:pt x="329152" y="9760"/>
                    <a:pt x="386912" y="5179"/>
                    <a:pt x="444637" y="156"/>
                  </a:cubicBezTo>
                  <a:cubicBezTo>
                    <a:pt x="453902" y="-658"/>
                    <a:pt x="456753" y="1514"/>
                    <a:pt x="456956" y="11321"/>
                  </a:cubicBezTo>
                  <a:cubicBezTo>
                    <a:pt x="461708" y="224883"/>
                    <a:pt x="466798" y="438445"/>
                    <a:pt x="471888" y="652007"/>
                  </a:cubicBezTo>
                  <a:cubicBezTo>
                    <a:pt x="472839" y="691509"/>
                    <a:pt x="473687" y="731045"/>
                    <a:pt x="475078" y="770547"/>
                  </a:cubicBezTo>
                  <a:cubicBezTo>
                    <a:pt x="475384" y="779201"/>
                    <a:pt x="472771" y="781780"/>
                    <a:pt x="464117" y="782594"/>
                  </a:cubicBezTo>
                  <a:cubicBezTo>
                    <a:pt x="392647" y="789382"/>
                    <a:pt x="321380" y="797628"/>
                    <a:pt x="252014" y="817515"/>
                  </a:cubicBezTo>
                  <a:cubicBezTo>
                    <a:pt x="210374" y="829461"/>
                    <a:pt x="175589" y="853657"/>
                    <a:pt x="141280" y="878702"/>
                  </a:cubicBezTo>
                  <a:cubicBezTo>
                    <a:pt x="101540" y="907718"/>
                    <a:pt x="64074" y="939550"/>
                    <a:pt x="27423" y="972401"/>
                  </a:cubicBezTo>
                  <a:cubicBezTo>
                    <a:pt x="25115" y="974471"/>
                    <a:pt x="23418" y="977831"/>
                    <a:pt x="16020" y="977491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FF3C7DA7-EB0F-44B8-B3E7-8D8D837B798F}"/>
                </a:ext>
              </a:extLst>
            </p:cNvPr>
            <p:cNvSpPr/>
            <p:nvPr/>
          </p:nvSpPr>
          <p:spPr>
            <a:xfrm>
              <a:off x="5559263" y="3018546"/>
              <a:ext cx="520252" cy="1029428"/>
            </a:xfrm>
            <a:custGeom>
              <a:avLst/>
              <a:gdLst>
                <a:gd name="connsiteX0" fmla="*/ 483950 w 483979"/>
                <a:gd name="connsiteY0" fmla="*/ 957655 h 957654"/>
                <a:gd name="connsiteX1" fmla="*/ 411427 w 483979"/>
                <a:gd name="connsiteY1" fmla="*/ 901727 h 957654"/>
                <a:gd name="connsiteX2" fmla="*/ 345455 w 483979"/>
                <a:gd name="connsiteY2" fmla="*/ 855336 h 957654"/>
                <a:gd name="connsiteX3" fmla="*/ 174246 w 483979"/>
                <a:gd name="connsiteY3" fmla="*/ 793979 h 957654"/>
                <a:gd name="connsiteX4" fmla="*/ 31102 w 483979"/>
                <a:gd name="connsiteY4" fmla="*/ 782136 h 957654"/>
                <a:gd name="connsiteX5" fmla="*/ 17731 w 483979"/>
                <a:gd name="connsiteY5" fmla="*/ 768323 h 957654"/>
                <a:gd name="connsiteX6" fmla="*/ 10197 w 483979"/>
                <a:gd name="connsiteY6" fmla="*/ 436561 h 957654"/>
                <a:gd name="connsiteX7" fmla="*/ 423 w 483979"/>
                <a:gd name="connsiteY7" fmla="*/ 21552 h 957654"/>
                <a:gd name="connsiteX8" fmla="*/ 21023 w 483979"/>
                <a:gd name="connsiteY8" fmla="*/ 478 h 957654"/>
                <a:gd name="connsiteX9" fmla="*/ 215580 w 483979"/>
                <a:gd name="connsiteY9" fmla="*/ 15919 h 957654"/>
                <a:gd name="connsiteX10" fmla="*/ 334154 w 483979"/>
                <a:gd name="connsiteY10" fmla="*/ 65229 h 957654"/>
                <a:gd name="connsiteX11" fmla="*/ 460398 w 483979"/>
                <a:gd name="connsiteY11" fmla="*/ 171551 h 957654"/>
                <a:gd name="connsiteX12" fmla="*/ 466303 w 483979"/>
                <a:gd name="connsiteY12" fmla="*/ 185974 h 957654"/>
                <a:gd name="connsiteX13" fmla="*/ 476721 w 483979"/>
                <a:gd name="connsiteY13" fmla="*/ 640078 h 957654"/>
                <a:gd name="connsiteX14" fmla="*/ 483950 w 483979"/>
                <a:gd name="connsiteY14" fmla="*/ 944080 h 957654"/>
                <a:gd name="connsiteX15" fmla="*/ 483950 w 483979"/>
                <a:gd name="connsiteY15" fmla="*/ 957655 h 9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979" h="957654">
                  <a:moveTo>
                    <a:pt x="483950" y="957655"/>
                  </a:moveTo>
                  <a:cubicBezTo>
                    <a:pt x="458531" y="937972"/>
                    <a:pt x="435319" y="919374"/>
                    <a:pt x="411427" y="901727"/>
                  </a:cubicBezTo>
                  <a:cubicBezTo>
                    <a:pt x="389810" y="885743"/>
                    <a:pt x="367378" y="870913"/>
                    <a:pt x="345455" y="855336"/>
                  </a:cubicBezTo>
                  <a:cubicBezTo>
                    <a:pt x="294109" y="818821"/>
                    <a:pt x="236112" y="801411"/>
                    <a:pt x="174246" y="793979"/>
                  </a:cubicBezTo>
                  <a:cubicBezTo>
                    <a:pt x="126667" y="788244"/>
                    <a:pt x="78952" y="784206"/>
                    <a:pt x="31102" y="782136"/>
                  </a:cubicBezTo>
                  <a:cubicBezTo>
                    <a:pt x="20683" y="781694"/>
                    <a:pt x="17934" y="778504"/>
                    <a:pt x="17731" y="768323"/>
                  </a:cubicBezTo>
                  <a:cubicBezTo>
                    <a:pt x="15491" y="657725"/>
                    <a:pt x="12776" y="547160"/>
                    <a:pt x="10197" y="436561"/>
                  </a:cubicBezTo>
                  <a:cubicBezTo>
                    <a:pt x="6939" y="298236"/>
                    <a:pt x="3613" y="159911"/>
                    <a:pt x="423" y="21552"/>
                  </a:cubicBezTo>
                  <a:cubicBezTo>
                    <a:pt x="-154" y="-3628"/>
                    <a:pt x="-3140" y="-65"/>
                    <a:pt x="21023" y="478"/>
                  </a:cubicBezTo>
                  <a:cubicBezTo>
                    <a:pt x="86181" y="1937"/>
                    <a:pt x="151067" y="5840"/>
                    <a:pt x="215580" y="15919"/>
                  </a:cubicBezTo>
                  <a:cubicBezTo>
                    <a:pt x="259358" y="22774"/>
                    <a:pt x="298283" y="39742"/>
                    <a:pt x="334154" y="65229"/>
                  </a:cubicBezTo>
                  <a:cubicBezTo>
                    <a:pt x="379188" y="97197"/>
                    <a:pt x="420421" y="133577"/>
                    <a:pt x="460398" y="171551"/>
                  </a:cubicBezTo>
                  <a:cubicBezTo>
                    <a:pt x="464742" y="175692"/>
                    <a:pt x="466201" y="180137"/>
                    <a:pt x="466303" y="185974"/>
                  </a:cubicBezTo>
                  <a:cubicBezTo>
                    <a:pt x="469662" y="337331"/>
                    <a:pt x="473192" y="488721"/>
                    <a:pt x="476721" y="640078"/>
                  </a:cubicBezTo>
                  <a:cubicBezTo>
                    <a:pt x="479097" y="741412"/>
                    <a:pt x="481540" y="842746"/>
                    <a:pt x="483950" y="944080"/>
                  </a:cubicBezTo>
                  <a:cubicBezTo>
                    <a:pt x="484017" y="947813"/>
                    <a:pt x="483950" y="951580"/>
                    <a:pt x="483950" y="95765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737535C9-4FEF-45A2-B4A1-F0EF2D222F20}"/>
                </a:ext>
              </a:extLst>
            </p:cNvPr>
            <p:cNvSpPr/>
            <p:nvPr/>
          </p:nvSpPr>
          <p:spPr>
            <a:xfrm>
              <a:off x="5456740" y="3082392"/>
              <a:ext cx="586810" cy="1029092"/>
            </a:xfrm>
            <a:custGeom>
              <a:avLst/>
              <a:gdLst>
                <a:gd name="connsiteX0" fmla="*/ 545897 w 545896"/>
                <a:gd name="connsiteY0" fmla="*/ 957343 h 957342"/>
                <a:gd name="connsiteX1" fmla="*/ 449076 w 545896"/>
                <a:gd name="connsiteY1" fmla="*/ 908983 h 957342"/>
                <a:gd name="connsiteX2" fmla="*/ 116601 w 545896"/>
                <a:gd name="connsiteY2" fmla="*/ 800285 h 957342"/>
                <a:gd name="connsiteX3" fmla="*/ 29927 w 545896"/>
                <a:gd name="connsiteY3" fmla="*/ 784267 h 957342"/>
                <a:gd name="connsiteX4" fmla="*/ 18118 w 545896"/>
                <a:gd name="connsiteY4" fmla="*/ 770557 h 957342"/>
                <a:gd name="connsiteX5" fmla="*/ 12043 w 545896"/>
                <a:gd name="connsiteY5" fmla="*/ 514472 h 957342"/>
                <a:gd name="connsiteX6" fmla="*/ 29 w 545896"/>
                <a:gd name="connsiteY6" fmla="*/ 16150 h 957342"/>
                <a:gd name="connsiteX7" fmla="*/ 15403 w 545896"/>
                <a:gd name="connsiteY7" fmla="*/ 268 h 957342"/>
                <a:gd name="connsiteX8" fmla="*/ 59486 w 545896"/>
                <a:gd name="connsiteY8" fmla="*/ 1897 h 957342"/>
                <a:gd name="connsiteX9" fmla="*/ 71975 w 545896"/>
                <a:gd name="connsiteY9" fmla="*/ 15301 h 957342"/>
                <a:gd name="connsiteX10" fmla="*/ 77880 w 545896"/>
                <a:gd name="connsiteY10" fmla="*/ 291612 h 957342"/>
                <a:gd name="connsiteX11" fmla="*/ 88230 w 545896"/>
                <a:gd name="connsiteY11" fmla="*/ 731903 h 957342"/>
                <a:gd name="connsiteX12" fmla="*/ 109135 w 545896"/>
                <a:gd name="connsiteY12" fmla="*/ 753724 h 957342"/>
                <a:gd name="connsiteX13" fmla="*/ 310310 w 545896"/>
                <a:gd name="connsiteY13" fmla="*/ 777547 h 957342"/>
                <a:gd name="connsiteX14" fmla="*/ 394133 w 545896"/>
                <a:gd name="connsiteY14" fmla="*/ 811416 h 957342"/>
                <a:gd name="connsiteX15" fmla="*/ 512571 w 545896"/>
                <a:gd name="connsiteY15" fmla="*/ 880816 h 957342"/>
                <a:gd name="connsiteX16" fmla="*/ 526417 w 545896"/>
                <a:gd name="connsiteY16" fmla="*/ 899345 h 957342"/>
                <a:gd name="connsiteX17" fmla="*/ 545897 w 545896"/>
                <a:gd name="connsiteY17" fmla="*/ 957343 h 9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896" h="957342">
                  <a:moveTo>
                    <a:pt x="545897" y="957343"/>
                  </a:moveTo>
                  <a:cubicBezTo>
                    <a:pt x="511926" y="940442"/>
                    <a:pt x="480026" y="925612"/>
                    <a:pt x="449076" y="908983"/>
                  </a:cubicBezTo>
                  <a:cubicBezTo>
                    <a:pt x="344688" y="852852"/>
                    <a:pt x="232630" y="820613"/>
                    <a:pt x="116601" y="800285"/>
                  </a:cubicBezTo>
                  <a:cubicBezTo>
                    <a:pt x="87653" y="795228"/>
                    <a:pt x="58875" y="789256"/>
                    <a:pt x="29927" y="784267"/>
                  </a:cubicBezTo>
                  <a:cubicBezTo>
                    <a:pt x="21443" y="782808"/>
                    <a:pt x="18287" y="779618"/>
                    <a:pt x="18118" y="770557"/>
                  </a:cubicBezTo>
                  <a:cubicBezTo>
                    <a:pt x="16387" y="685172"/>
                    <a:pt x="14045" y="599822"/>
                    <a:pt x="12043" y="514472"/>
                  </a:cubicBezTo>
                  <a:cubicBezTo>
                    <a:pt x="8106" y="348353"/>
                    <a:pt x="4407" y="182269"/>
                    <a:pt x="29" y="16150"/>
                  </a:cubicBezTo>
                  <a:cubicBezTo>
                    <a:pt x="-310" y="3458"/>
                    <a:pt x="2133" y="-1226"/>
                    <a:pt x="15403" y="268"/>
                  </a:cubicBezTo>
                  <a:cubicBezTo>
                    <a:pt x="29995" y="1863"/>
                    <a:pt x="44792" y="2304"/>
                    <a:pt x="59486" y="1897"/>
                  </a:cubicBezTo>
                  <a:cubicBezTo>
                    <a:pt x="69938" y="1591"/>
                    <a:pt x="71805" y="6037"/>
                    <a:pt x="71975" y="15301"/>
                  </a:cubicBezTo>
                  <a:cubicBezTo>
                    <a:pt x="73705" y="107405"/>
                    <a:pt x="75742" y="199508"/>
                    <a:pt x="77880" y="291612"/>
                  </a:cubicBezTo>
                  <a:cubicBezTo>
                    <a:pt x="81273" y="438387"/>
                    <a:pt x="84735" y="585128"/>
                    <a:pt x="88230" y="731903"/>
                  </a:cubicBezTo>
                  <a:cubicBezTo>
                    <a:pt x="88705" y="752401"/>
                    <a:pt x="88841" y="752638"/>
                    <a:pt x="109135" y="753724"/>
                  </a:cubicBezTo>
                  <a:cubicBezTo>
                    <a:pt x="176702" y="757355"/>
                    <a:pt x="244100" y="762310"/>
                    <a:pt x="310310" y="777547"/>
                  </a:cubicBezTo>
                  <a:cubicBezTo>
                    <a:pt x="340106" y="784403"/>
                    <a:pt x="367256" y="797536"/>
                    <a:pt x="394133" y="811416"/>
                  </a:cubicBezTo>
                  <a:cubicBezTo>
                    <a:pt x="434857" y="832423"/>
                    <a:pt x="474529" y="855194"/>
                    <a:pt x="512571" y="880816"/>
                  </a:cubicBezTo>
                  <a:cubicBezTo>
                    <a:pt x="519630" y="885567"/>
                    <a:pt x="523872" y="891268"/>
                    <a:pt x="526417" y="899345"/>
                  </a:cubicBezTo>
                  <a:cubicBezTo>
                    <a:pt x="532221" y="918010"/>
                    <a:pt x="538804" y="936472"/>
                    <a:pt x="545897" y="957343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5B2B192F-73E2-4721-950C-44BD562244CC}"/>
                </a:ext>
              </a:extLst>
            </p:cNvPr>
            <p:cNvSpPr/>
            <p:nvPr/>
          </p:nvSpPr>
          <p:spPr>
            <a:xfrm>
              <a:off x="6198079" y="3052731"/>
              <a:ext cx="557137" cy="1055288"/>
            </a:xfrm>
            <a:custGeom>
              <a:avLst/>
              <a:gdLst>
                <a:gd name="connsiteX0" fmla="*/ 0 w 518292"/>
                <a:gd name="connsiteY0" fmla="*/ 981712 h 981711"/>
                <a:gd name="connsiteX1" fmla="*/ 18597 w 518292"/>
                <a:gd name="connsiteY1" fmla="*/ 916893 h 981711"/>
                <a:gd name="connsiteX2" fmla="*/ 27794 w 518292"/>
                <a:gd name="connsiteY2" fmla="*/ 905355 h 981711"/>
                <a:gd name="connsiteX3" fmla="*/ 192623 w 518292"/>
                <a:gd name="connsiteY3" fmla="*/ 803613 h 981711"/>
                <a:gd name="connsiteX4" fmla="*/ 321480 w 518292"/>
                <a:gd name="connsiteY4" fmla="*/ 770593 h 981711"/>
                <a:gd name="connsiteX5" fmla="*/ 434013 w 518292"/>
                <a:gd name="connsiteY5" fmla="*/ 757188 h 981711"/>
                <a:gd name="connsiteX6" fmla="*/ 447079 w 518292"/>
                <a:gd name="connsiteY6" fmla="*/ 741883 h 981711"/>
                <a:gd name="connsiteX7" fmla="*/ 429364 w 518292"/>
                <a:gd name="connsiteY7" fmla="*/ 21786 h 981711"/>
                <a:gd name="connsiteX8" fmla="*/ 444839 w 518292"/>
                <a:gd name="connsiteY8" fmla="*/ 3630 h 981711"/>
                <a:gd name="connsiteX9" fmla="*/ 487497 w 518292"/>
                <a:gd name="connsiteY9" fmla="*/ 236 h 981711"/>
                <a:gd name="connsiteX10" fmla="*/ 500562 w 518292"/>
                <a:gd name="connsiteY10" fmla="*/ 12148 h 981711"/>
                <a:gd name="connsiteX11" fmla="*/ 504431 w 518292"/>
                <a:gd name="connsiteY11" fmla="*/ 169783 h 981711"/>
                <a:gd name="connsiteX12" fmla="*/ 518277 w 518292"/>
                <a:gd name="connsiteY12" fmla="*/ 767607 h 981711"/>
                <a:gd name="connsiteX13" fmla="*/ 504804 w 518292"/>
                <a:gd name="connsiteY13" fmla="*/ 784880 h 981711"/>
                <a:gd name="connsiteX14" fmla="*/ 249738 w 518292"/>
                <a:gd name="connsiteY14" fmla="*/ 853500 h 981711"/>
                <a:gd name="connsiteX15" fmla="*/ 78258 w 518292"/>
                <a:gd name="connsiteY15" fmla="*/ 938001 h 981711"/>
                <a:gd name="connsiteX16" fmla="*/ 0 w 518292"/>
                <a:gd name="connsiteY16" fmla="*/ 981712 h 9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292" h="981711">
                  <a:moveTo>
                    <a:pt x="0" y="981712"/>
                  </a:moveTo>
                  <a:cubicBezTo>
                    <a:pt x="6855" y="957922"/>
                    <a:pt x="12862" y="937459"/>
                    <a:pt x="18597" y="916893"/>
                  </a:cubicBezTo>
                  <a:cubicBezTo>
                    <a:pt x="20090" y="911565"/>
                    <a:pt x="23722" y="908409"/>
                    <a:pt x="27794" y="905355"/>
                  </a:cubicBezTo>
                  <a:cubicBezTo>
                    <a:pt x="79717" y="866531"/>
                    <a:pt x="134015" y="831373"/>
                    <a:pt x="192623" y="803613"/>
                  </a:cubicBezTo>
                  <a:cubicBezTo>
                    <a:pt x="233177" y="784405"/>
                    <a:pt x="277566" y="777788"/>
                    <a:pt x="321480" y="770593"/>
                  </a:cubicBezTo>
                  <a:cubicBezTo>
                    <a:pt x="358776" y="764485"/>
                    <a:pt x="396242" y="759428"/>
                    <a:pt x="434013" y="757188"/>
                  </a:cubicBezTo>
                  <a:cubicBezTo>
                    <a:pt x="445212" y="756543"/>
                    <a:pt x="447350" y="752471"/>
                    <a:pt x="447079" y="741883"/>
                  </a:cubicBezTo>
                  <a:cubicBezTo>
                    <a:pt x="441004" y="501851"/>
                    <a:pt x="435438" y="261818"/>
                    <a:pt x="429364" y="21786"/>
                  </a:cubicBezTo>
                  <a:cubicBezTo>
                    <a:pt x="429058" y="9603"/>
                    <a:pt x="431027" y="3494"/>
                    <a:pt x="444839" y="3630"/>
                  </a:cubicBezTo>
                  <a:cubicBezTo>
                    <a:pt x="459058" y="3800"/>
                    <a:pt x="473345" y="1899"/>
                    <a:pt x="487497" y="236"/>
                  </a:cubicBezTo>
                  <a:cubicBezTo>
                    <a:pt x="497101" y="-884"/>
                    <a:pt x="500393" y="1797"/>
                    <a:pt x="500562" y="12148"/>
                  </a:cubicBezTo>
                  <a:cubicBezTo>
                    <a:pt x="501377" y="64716"/>
                    <a:pt x="503209" y="117249"/>
                    <a:pt x="504431" y="169783"/>
                  </a:cubicBezTo>
                  <a:cubicBezTo>
                    <a:pt x="509013" y="369057"/>
                    <a:pt x="513390" y="568332"/>
                    <a:pt x="518277" y="767607"/>
                  </a:cubicBezTo>
                  <a:cubicBezTo>
                    <a:pt x="518549" y="778670"/>
                    <a:pt x="515257" y="782505"/>
                    <a:pt x="504804" y="784880"/>
                  </a:cubicBezTo>
                  <a:cubicBezTo>
                    <a:pt x="418911" y="804496"/>
                    <a:pt x="332984" y="824247"/>
                    <a:pt x="249738" y="853500"/>
                  </a:cubicBezTo>
                  <a:cubicBezTo>
                    <a:pt x="189298" y="874744"/>
                    <a:pt x="134388" y="907730"/>
                    <a:pt x="78258" y="938001"/>
                  </a:cubicBezTo>
                  <a:cubicBezTo>
                    <a:pt x="52805" y="951780"/>
                    <a:pt x="27760" y="966203"/>
                    <a:pt x="0" y="98171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018BCF66-E199-4871-9B8D-3F75DB92271C}"/>
              </a:ext>
            </a:extLst>
          </p:cNvPr>
          <p:cNvGrpSpPr/>
          <p:nvPr/>
        </p:nvGrpSpPr>
        <p:grpSpPr>
          <a:xfrm>
            <a:off x="7517921" y="1772817"/>
            <a:ext cx="3890657" cy="1384995"/>
            <a:chOff x="7517921" y="4901998"/>
            <a:chExt cx="3890657" cy="1384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633C11-AC7D-4925-915B-E1A4B3D7AC0A}"/>
                </a:ext>
              </a:extLst>
            </p:cNvPr>
            <p:cNvSpPr txBox="1"/>
            <p:nvPr/>
          </p:nvSpPr>
          <p:spPr>
            <a:xfrm>
              <a:off x="7517921" y="4901998"/>
              <a:ext cx="3890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800" b="1" dirty="0">
                  <a:solidFill>
                    <a:schemeClr val="accent2"/>
                  </a:solidFill>
                  <a:cs typeface="Arial" pitchFamily="34" charset="0"/>
                </a:rPr>
                <a:t>Contents B</a:t>
              </a:r>
              <a:endParaRPr lang="ko-KR" altLang="en-US" sz="1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3A4185-7BC9-49C4-8B20-6003E57F2613}"/>
                </a:ext>
              </a:extLst>
            </p:cNvPr>
            <p:cNvSpPr txBox="1"/>
            <p:nvPr/>
          </p:nvSpPr>
          <p:spPr>
            <a:xfrm>
              <a:off x="7517921" y="5271330"/>
              <a:ext cx="3890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5" name="Group 23">
            <a:extLst>
              <a:ext uri="{FF2B5EF4-FFF2-40B4-BE49-F238E27FC236}">
                <a16:creationId xmlns:a16="http://schemas.microsoft.com/office/drawing/2014/main" id="{0CC8D09A-DB0A-4C3D-A061-E9D0354F642B}"/>
              </a:ext>
            </a:extLst>
          </p:cNvPr>
          <p:cNvGrpSpPr/>
          <p:nvPr/>
        </p:nvGrpSpPr>
        <p:grpSpPr>
          <a:xfrm>
            <a:off x="753909" y="1772817"/>
            <a:ext cx="3890657" cy="1391091"/>
            <a:chOff x="753909" y="1772817"/>
            <a:chExt cx="3890657" cy="13910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FEBE3-C3B1-4232-8F9C-CEDF430F1167}"/>
                </a:ext>
              </a:extLst>
            </p:cNvPr>
            <p:cNvSpPr txBox="1"/>
            <p:nvPr/>
          </p:nvSpPr>
          <p:spPr>
            <a:xfrm>
              <a:off x="753909" y="1772817"/>
              <a:ext cx="3890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accent1"/>
                  </a:solidFill>
                  <a:cs typeface="Arial" pitchFamily="34" charset="0"/>
                </a:rPr>
                <a:t>Contents A</a:t>
              </a:r>
              <a:endParaRPr lang="ko-KR" altLang="en-US" sz="1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8F294-0523-4B01-A6CA-EF60A9E8B573}"/>
                </a:ext>
              </a:extLst>
            </p:cNvPr>
            <p:cNvSpPr txBox="1"/>
            <p:nvPr/>
          </p:nvSpPr>
          <p:spPr>
            <a:xfrm>
              <a:off x="753909" y="2148245"/>
              <a:ext cx="3890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06C3F3-BF03-4F50-B3C8-84380E6EFF2D}"/>
              </a:ext>
            </a:extLst>
          </p:cNvPr>
          <p:cNvGrpSpPr/>
          <p:nvPr/>
        </p:nvGrpSpPr>
        <p:grpSpPr>
          <a:xfrm>
            <a:off x="1206158" y="4550337"/>
            <a:ext cx="9873097" cy="1602284"/>
            <a:chOff x="1206158" y="4550337"/>
            <a:chExt cx="9873097" cy="1602284"/>
          </a:xfrm>
        </p:grpSpPr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AE2588EF-C4BE-43E0-A6A8-0A0CDBECD4E6}"/>
                </a:ext>
              </a:extLst>
            </p:cNvPr>
            <p:cNvGrpSpPr/>
            <p:nvPr/>
          </p:nvGrpSpPr>
          <p:grpSpPr>
            <a:xfrm>
              <a:off x="1206158" y="4550337"/>
              <a:ext cx="3890657" cy="1602284"/>
              <a:chOff x="7517921" y="4684709"/>
              <a:chExt cx="3890657" cy="16022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87B6C-3C24-4D82-A999-AE3818DFDC2C}"/>
                  </a:ext>
                </a:extLst>
              </p:cNvPr>
              <p:cNvSpPr txBox="1"/>
              <p:nvPr/>
            </p:nvSpPr>
            <p:spPr>
              <a:xfrm>
                <a:off x="9283126" y="4684709"/>
                <a:ext cx="2031417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4A51F5-8874-4E3B-AF31-AAE812BA462F}"/>
                  </a:ext>
                </a:extLst>
              </p:cNvPr>
              <p:cNvSpPr txBox="1"/>
              <p:nvPr/>
            </p:nvSpPr>
            <p:spPr>
              <a:xfrm>
                <a:off x="7517921" y="5271330"/>
                <a:ext cx="38906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Easy to change colors, photos and Text. I hope and I believe that this Template will your Time, Money and Reputation. Easy to change colors, photos and Text.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</p:grp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id="{6FC985E6-85BE-43A2-935C-A72D43EC01CC}"/>
                </a:ext>
              </a:extLst>
            </p:cNvPr>
            <p:cNvGrpSpPr/>
            <p:nvPr/>
          </p:nvGrpSpPr>
          <p:grpSpPr>
            <a:xfrm>
              <a:off x="7188598" y="4550337"/>
              <a:ext cx="3890657" cy="1602284"/>
              <a:chOff x="753909" y="1561624"/>
              <a:chExt cx="3890657" cy="16022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ECBA86-E983-4217-94B0-262C4CC64F29}"/>
                  </a:ext>
                </a:extLst>
              </p:cNvPr>
              <p:cNvSpPr txBox="1"/>
              <p:nvPr/>
            </p:nvSpPr>
            <p:spPr>
              <a:xfrm>
                <a:off x="753909" y="1561624"/>
                <a:ext cx="2031417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19B956-5800-4172-B280-593BAAA45C00}"/>
                  </a:ext>
                </a:extLst>
              </p:cNvPr>
              <p:cNvSpPr txBox="1"/>
              <p:nvPr/>
            </p:nvSpPr>
            <p:spPr>
              <a:xfrm>
                <a:off x="753909" y="2148245"/>
                <a:ext cx="38906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Easy to change colors, photos and Text. I hope and I believe that this Template will your Time, Money and Reputation. Easy to change colors, photos and Text.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CA990-288B-441E-A307-5FD45FE4EF14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B7904-D22F-4E58-9EA4-FF9E0E468CAF}"/>
              </a:ext>
            </a:extLst>
          </p:cNvPr>
          <p:cNvSpPr txBox="1"/>
          <p:nvPr/>
        </p:nvSpPr>
        <p:spPr>
          <a:xfrm>
            <a:off x="677973" y="549833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4C221-26C3-488A-8B44-C1406926FBAC}"/>
              </a:ext>
            </a:extLst>
          </p:cNvPr>
          <p:cNvSpPr txBox="1"/>
          <p:nvPr/>
        </p:nvSpPr>
        <p:spPr>
          <a:xfrm>
            <a:off x="688601" y="2997637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0FB34-8156-4A28-8AD0-85D7755D7792}"/>
              </a:ext>
            </a:extLst>
          </p:cNvPr>
          <p:cNvSpPr txBox="1"/>
          <p:nvPr/>
        </p:nvSpPr>
        <p:spPr>
          <a:xfrm>
            <a:off x="677971" y="2236815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5D5BE6CF-6650-41DE-A7CD-4DD44A785C0F}"/>
              </a:ext>
            </a:extLst>
          </p:cNvPr>
          <p:cNvSpPr>
            <a:spLocks noChangeAspect="1"/>
          </p:cNvSpPr>
          <p:nvPr/>
        </p:nvSpPr>
        <p:spPr>
          <a:xfrm>
            <a:off x="3050102" y="526540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BA603D1-2A44-4A8F-9570-2A5A2CF8F1DB}"/>
              </a:ext>
            </a:extLst>
          </p:cNvPr>
          <p:cNvSpPr>
            <a:spLocks noChangeAspect="1"/>
          </p:cNvSpPr>
          <p:nvPr/>
        </p:nvSpPr>
        <p:spPr>
          <a:xfrm>
            <a:off x="794927" y="526540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B0295-05B7-4947-8208-C51482419898}"/>
              </a:ext>
            </a:extLst>
          </p:cNvPr>
          <p:cNvSpPr txBox="1"/>
          <p:nvPr/>
        </p:nvSpPr>
        <p:spPr>
          <a:xfrm>
            <a:off x="1314218" y="502524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A54FF-3296-4AB5-ACAC-845B89A03488}"/>
              </a:ext>
            </a:extLst>
          </p:cNvPr>
          <p:cNvSpPr txBox="1"/>
          <p:nvPr/>
        </p:nvSpPr>
        <p:spPr>
          <a:xfrm>
            <a:off x="3735506" y="504465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6694E08-4CC3-4C0C-BB0B-DA5562E05C1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" name="Group 82">
            <a:extLst>
              <a:ext uri="{FF2B5EF4-FFF2-40B4-BE49-F238E27FC236}">
                <a16:creationId xmlns:a16="http://schemas.microsoft.com/office/drawing/2014/main" id="{9509C131-C88C-4094-AA68-991D986D3502}"/>
              </a:ext>
            </a:extLst>
          </p:cNvPr>
          <p:cNvGrpSpPr/>
          <p:nvPr/>
        </p:nvGrpSpPr>
        <p:grpSpPr>
          <a:xfrm>
            <a:off x="820079" y="2059722"/>
            <a:ext cx="5767057" cy="1868748"/>
            <a:chOff x="581891" y="2857852"/>
            <a:chExt cx="6301148" cy="18687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BE2F0C-A759-4B65-9257-AFDF861A0448}"/>
                </a:ext>
              </a:extLst>
            </p:cNvPr>
            <p:cNvSpPr txBox="1"/>
            <p:nvPr/>
          </p:nvSpPr>
          <p:spPr>
            <a:xfrm>
              <a:off x="581891" y="3341605"/>
              <a:ext cx="63011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90F579-2262-44ED-AD37-A6B78EB88618}"/>
                </a:ext>
              </a:extLst>
            </p:cNvPr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Power Presentation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7F33B-9A14-4965-AB62-56ABE3A1FE04}"/>
              </a:ext>
            </a:extLst>
          </p:cNvPr>
          <p:cNvGrpSpPr/>
          <p:nvPr/>
        </p:nvGrpSpPr>
        <p:grpSpPr>
          <a:xfrm>
            <a:off x="693321" y="4743916"/>
            <a:ext cx="2469719" cy="1282683"/>
            <a:chOff x="693322" y="4942396"/>
            <a:chExt cx="2469719" cy="128268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5E4199F-749A-41CB-98A0-0053B10701C4}"/>
                </a:ext>
              </a:extLst>
            </p:cNvPr>
            <p:cNvSpPr/>
            <p:nvPr/>
          </p:nvSpPr>
          <p:spPr>
            <a:xfrm>
              <a:off x="822427" y="4942396"/>
              <a:ext cx="612000" cy="61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159B79-43BC-48FF-B5B9-1B93A811199E}"/>
                </a:ext>
              </a:extLst>
            </p:cNvPr>
            <p:cNvSpPr txBox="1"/>
            <p:nvPr/>
          </p:nvSpPr>
          <p:spPr>
            <a:xfrm>
              <a:off x="747375" y="5061813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EC4BF3-089B-4175-B0A1-36358AD2CCA8}"/>
                </a:ext>
              </a:extLst>
            </p:cNvPr>
            <p:cNvSpPr txBox="1"/>
            <p:nvPr/>
          </p:nvSpPr>
          <p:spPr>
            <a:xfrm>
              <a:off x="693322" y="5578748"/>
              <a:ext cx="2469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FD7785-EA18-4EEF-BF11-529A7B4D6672}"/>
                </a:ext>
              </a:extLst>
            </p:cNvPr>
            <p:cNvSpPr txBox="1"/>
            <p:nvPr/>
          </p:nvSpPr>
          <p:spPr>
            <a:xfrm>
              <a:off x="1565052" y="5087744"/>
              <a:ext cx="151234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7A1C9C-798D-4473-B3F2-F9B92DC84DD5}"/>
              </a:ext>
            </a:extLst>
          </p:cNvPr>
          <p:cNvGrpSpPr/>
          <p:nvPr/>
        </p:nvGrpSpPr>
        <p:grpSpPr>
          <a:xfrm>
            <a:off x="3471867" y="4743916"/>
            <a:ext cx="2469719" cy="1282683"/>
            <a:chOff x="693322" y="4942396"/>
            <a:chExt cx="2469719" cy="128268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AC3668F-CD1E-4DE4-80CD-4AC3A61E721D}"/>
                </a:ext>
              </a:extLst>
            </p:cNvPr>
            <p:cNvSpPr/>
            <p:nvPr/>
          </p:nvSpPr>
          <p:spPr>
            <a:xfrm>
              <a:off x="822427" y="4942396"/>
              <a:ext cx="612000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5B33B-2389-4376-8190-2C0D59302F01}"/>
                </a:ext>
              </a:extLst>
            </p:cNvPr>
            <p:cNvSpPr txBox="1"/>
            <p:nvPr/>
          </p:nvSpPr>
          <p:spPr>
            <a:xfrm>
              <a:off x="747375" y="5061813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DE67B7-D9AC-432F-B94A-7B1FE2167666}"/>
                </a:ext>
              </a:extLst>
            </p:cNvPr>
            <p:cNvSpPr txBox="1"/>
            <p:nvPr/>
          </p:nvSpPr>
          <p:spPr>
            <a:xfrm>
              <a:off x="693322" y="5578748"/>
              <a:ext cx="2469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1D7438-3A7E-4EA5-A0E8-163CD7ACF99E}"/>
                </a:ext>
              </a:extLst>
            </p:cNvPr>
            <p:cNvSpPr txBox="1"/>
            <p:nvPr/>
          </p:nvSpPr>
          <p:spPr>
            <a:xfrm>
              <a:off x="1565052" y="5087744"/>
              <a:ext cx="151234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79ECA2-658C-4F10-BAD5-BCBB7651CDA8}"/>
              </a:ext>
            </a:extLst>
          </p:cNvPr>
          <p:cNvGrpSpPr/>
          <p:nvPr/>
        </p:nvGrpSpPr>
        <p:grpSpPr>
          <a:xfrm>
            <a:off x="6250413" y="4743916"/>
            <a:ext cx="2469719" cy="1282683"/>
            <a:chOff x="693322" y="4942396"/>
            <a:chExt cx="2469719" cy="128268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D63E88A-8248-4E4F-B76B-CD47DDCAAC5C}"/>
                </a:ext>
              </a:extLst>
            </p:cNvPr>
            <p:cNvSpPr/>
            <p:nvPr/>
          </p:nvSpPr>
          <p:spPr>
            <a:xfrm>
              <a:off x="822427" y="4942396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922EF1-869B-4F88-854E-F5C610362F63}"/>
                </a:ext>
              </a:extLst>
            </p:cNvPr>
            <p:cNvSpPr txBox="1"/>
            <p:nvPr/>
          </p:nvSpPr>
          <p:spPr>
            <a:xfrm>
              <a:off x="747375" y="5061813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469DDE-3282-4B67-8692-2FF27421E7D8}"/>
                </a:ext>
              </a:extLst>
            </p:cNvPr>
            <p:cNvSpPr txBox="1"/>
            <p:nvPr/>
          </p:nvSpPr>
          <p:spPr>
            <a:xfrm>
              <a:off x="693322" y="5578748"/>
              <a:ext cx="2469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98688-68DA-4A67-9F57-01275D89E008}"/>
                </a:ext>
              </a:extLst>
            </p:cNvPr>
            <p:cNvSpPr txBox="1"/>
            <p:nvPr/>
          </p:nvSpPr>
          <p:spPr>
            <a:xfrm>
              <a:off x="1565052" y="5087744"/>
              <a:ext cx="151234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9F972F-5D9C-4105-8E0C-2BCCA827C0E0}"/>
              </a:ext>
            </a:extLst>
          </p:cNvPr>
          <p:cNvGrpSpPr/>
          <p:nvPr/>
        </p:nvGrpSpPr>
        <p:grpSpPr>
          <a:xfrm>
            <a:off x="9028960" y="4743916"/>
            <a:ext cx="2469719" cy="1282683"/>
            <a:chOff x="693322" y="4942396"/>
            <a:chExt cx="2469719" cy="128268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D32FE01-6429-4000-B443-2F98FEC4EE18}"/>
                </a:ext>
              </a:extLst>
            </p:cNvPr>
            <p:cNvSpPr/>
            <p:nvPr/>
          </p:nvSpPr>
          <p:spPr>
            <a:xfrm>
              <a:off x="822427" y="4942396"/>
              <a:ext cx="612000" cy="61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28DD49-89E0-4358-AF26-7CB11EA51075}"/>
                </a:ext>
              </a:extLst>
            </p:cNvPr>
            <p:cNvSpPr txBox="1"/>
            <p:nvPr/>
          </p:nvSpPr>
          <p:spPr>
            <a:xfrm>
              <a:off x="747375" y="5061813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52B759-F55C-4372-A021-5C4E79017E17}"/>
                </a:ext>
              </a:extLst>
            </p:cNvPr>
            <p:cNvSpPr txBox="1"/>
            <p:nvPr/>
          </p:nvSpPr>
          <p:spPr>
            <a:xfrm>
              <a:off x="693322" y="5578748"/>
              <a:ext cx="2469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82AC51-3C38-45FD-B9ED-E064FFAAC6EF}"/>
                </a:ext>
              </a:extLst>
            </p:cNvPr>
            <p:cNvSpPr txBox="1"/>
            <p:nvPr/>
          </p:nvSpPr>
          <p:spPr>
            <a:xfrm>
              <a:off x="1565052" y="5087744"/>
              <a:ext cx="151234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116B22-1DEA-4068-AB52-793E58E2CB92}"/>
              </a:ext>
            </a:extLst>
          </p:cNvPr>
          <p:cNvGrpSpPr/>
          <p:nvPr/>
        </p:nvGrpSpPr>
        <p:grpSpPr>
          <a:xfrm flipH="1">
            <a:off x="6640438" y="2010639"/>
            <a:ext cx="5020347" cy="2394674"/>
            <a:chOff x="862021" y="933367"/>
            <a:chExt cx="10471821" cy="4994993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1C50DA7-6923-4570-ABC8-5F2688C6B980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5995670-6CEE-4550-8701-4A3959F165EA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8C2DB9-2B33-46F3-B228-554CD160AC4A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D65C34E-0913-4BD5-92E8-D8DD87A2F30B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EAFD758-3F36-40FC-BF99-4B566B237552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08D1219-B985-4F07-A016-18B44C1BD5F0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4D6A86-6190-4D18-B25C-049CA2944BF9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4290C74-9296-428A-B94C-8B32B679E5BB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1F28B4F-D06C-4757-8848-0B57C34E32F8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C2885A8-5843-4A35-880B-0E32D91C734E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CDA46BB-F15F-48C5-A5B0-FC7D25FD1ED3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7402D72-B79E-49FA-81F4-9C77347C7083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BA73866-E055-4115-90B7-1406FBCA9CC0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2BC82EE-13C6-4040-8E52-9BCA40268984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EE430F4-E7CE-4C12-BE1C-B5BBD658BD3F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C219B5A-CCC1-4DCB-A760-103C33A89470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985A0071-FE70-4E4A-BAFD-D0102D3FE0C6}"/>
              </a:ext>
            </a:extLst>
          </p:cNvPr>
          <p:cNvGrpSpPr/>
          <p:nvPr/>
        </p:nvGrpSpPr>
        <p:grpSpPr>
          <a:xfrm>
            <a:off x="8404604" y="278102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0102B4-B6D9-4D2B-ACFA-34B0684AECD0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EE5DA-4900-4056-8BFF-BA9E80A16B83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801A7209-5906-4DDF-AD5A-0236A0DEEB14}"/>
              </a:ext>
            </a:extLst>
          </p:cNvPr>
          <p:cNvGrpSpPr/>
          <p:nvPr/>
        </p:nvGrpSpPr>
        <p:grpSpPr>
          <a:xfrm>
            <a:off x="785212" y="401174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3F884E-A059-46B2-83EC-9A60D386388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BBB6B-8401-4AEA-ADDE-5E7A114F58B3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4B99E58C-ADCD-4B3F-A799-EAE4F6C84F1C}"/>
              </a:ext>
            </a:extLst>
          </p:cNvPr>
          <p:cNvGrpSpPr/>
          <p:nvPr/>
        </p:nvGrpSpPr>
        <p:grpSpPr>
          <a:xfrm>
            <a:off x="7521279" y="1550304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89D88-D15B-4D66-868F-9F1B4BCDE558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A7EFF-4367-4151-8B12-2D775F24D402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DBA67AE0-40C4-4F84-8D97-94ADBF713903}"/>
              </a:ext>
            </a:extLst>
          </p:cNvPr>
          <p:cNvGrpSpPr/>
          <p:nvPr/>
        </p:nvGrpSpPr>
        <p:grpSpPr>
          <a:xfrm>
            <a:off x="7521279" y="5242463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D40F0-FDF2-4572-9E43-F3D1873BE4CA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78F5C9-81FF-4445-AF95-8C2080AF891B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08947517-0540-4E63-BDE9-EB00B3177B37}"/>
              </a:ext>
            </a:extLst>
          </p:cNvPr>
          <p:cNvGrpSpPr/>
          <p:nvPr/>
        </p:nvGrpSpPr>
        <p:grpSpPr>
          <a:xfrm>
            <a:off x="1581269" y="1550304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14E24-0670-4443-8D00-FE66423DF89C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C20EE1-D242-44C7-879A-D5A50EFE5D77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85F09EAF-815E-46F1-A1BA-21FBE7D8A336}"/>
              </a:ext>
            </a:extLst>
          </p:cNvPr>
          <p:cNvGrpSpPr/>
          <p:nvPr/>
        </p:nvGrpSpPr>
        <p:grpSpPr>
          <a:xfrm>
            <a:off x="1581269" y="5242463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C64ACC-4F39-4441-BE58-23A108BBB7A3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155676-DA35-4262-988A-5001CD9BBD86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54">
            <a:extLst>
              <a:ext uri="{FF2B5EF4-FFF2-40B4-BE49-F238E27FC236}">
                <a16:creationId xmlns:a16="http://schemas.microsoft.com/office/drawing/2014/main" id="{B8C78302-DD4A-490A-AC7D-6E1E402538EE}"/>
              </a:ext>
            </a:extLst>
          </p:cNvPr>
          <p:cNvSpPr/>
          <p:nvPr/>
        </p:nvSpPr>
        <p:spPr>
          <a:xfrm>
            <a:off x="6157514" y="1894169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5">
            <a:extLst>
              <a:ext uri="{FF2B5EF4-FFF2-40B4-BE49-F238E27FC236}">
                <a16:creationId xmlns:a16="http://schemas.microsoft.com/office/drawing/2014/main" id="{38908F07-8952-40AC-A4EF-9850370D126C}"/>
              </a:ext>
            </a:extLst>
          </p:cNvPr>
          <p:cNvSpPr/>
          <p:nvPr/>
        </p:nvSpPr>
        <p:spPr>
          <a:xfrm>
            <a:off x="7035567" y="3970097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AEAD4790-1A0C-401B-B364-A9D8AA1B39FF}"/>
              </a:ext>
            </a:extLst>
          </p:cNvPr>
          <p:cNvSpPr/>
          <p:nvPr/>
        </p:nvSpPr>
        <p:spPr>
          <a:xfrm>
            <a:off x="6157514" y="483019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val 57">
            <a:extLst>
              <a:ext uri="{FF2B5EF4-FFF2-40B4-BE49-F238E27FC236}">
                <a16:creationId xmlns:a16="http://schemas.microsoft.com/office/drawing/2014/main" id="{5C09C663-C696-4499-A836-BBE2EA02F578}"/>
              </a:ext>
            </a:extLst>
          </p:cNvPr>
          <p:cNvSpPr/>
          <p:nvPr/>
        </p:nvSpPr>
        <p:spPr>
          <a:xfrm>
            <a:off x="4933360" y="483019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244991B2-91DA-46DA-A04B-57E434DA3A42}"/>
              </a:ext>
            </a:extLst>
          </p:cNvPr>
          <p:cNvSpPr/>
          <p:nvPr/>
        </p:nvSpPr>
        <p:spPr>
          <a:xfrm>
            <a:off x="4053214" y="2831436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B992B259-6703-4586-8361-1933B23F8435}"/>
              </a:ext>
            </a:extLst>
          </p:cNvPr>
          <p:cNvSpPr/>
          <p:nvPr/>
        </p:nvSpPr>
        <p:spPr>
          <a:xfrm>
            <a:off x="4933360" y="1894169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130">
            <a:extLst>
              <a:ext uri="{FF2B5EF4-FFF2-40B4-BE49-F238E27FC236}">
                <a16:creationId xmlns:a16="http://schemas.microsoft.com/office/drawing/2014/main" id="{2F8BB28E-9CF9-4A5E-A790-F52478B1F532}"/>
              </a:ext>
            </a:extLst>
          </p:cNvPr>
          <p:cNvSpPr/>
          <p:nvPr/>
        </p:nvSpPr>
        <p:spPr>
          <a:xfrm>
            <a:off x="4389567" y="3166875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592511C1-715D-4A12-ABCD-5A6368472071}"/>
              </a:ext>
            </a:extLst>
          </p:cNvPr>
          <p:cNvSpPr/>
          <p:nvPr/>
        </p:nvSpPr>
        <p:spPr>
          <a:xfrm>
            <a:off x="5226567" y="5170556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CBA621A7-1838-4933-A4ED-6F4EB129058C}"/>
              </a:ext>
            </a:extLst>
          </p:cNvPr>
          <p:cNvSpPr/>
          <p:nvPr/>
        </p:nvSpPr>
        <p:spPr>
          <a:xfrm>
            <a:off x="6493760" y="225800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31DC4D26-A8A7-498C-8513-22730A88C9E7}"/>
              </a:ext>
            </a:extLst>
          </p:cNvPr>
          <p:cNvSpPr/>
          <p:nvPr/>
        </p:nvSpPr>
        <p:spPr>
          <a:xfrm>
            <a:off x="7326446" y="4340595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BB726D4C-94BF-4676-B2D3-F5158F1B1AA1}"/>
              </a:ext>
            </a:extLst>
          </p:cNvPr>
          <p:cNvSpPr>
            <a:spLocks noChangeAspect="1"/>
          </p:cNvSpPr>
          <p:nvPr/>
        </p:nvSpPr>
        <p:spPr>
          <a:xfrm>
            <a:off x="6468699" y="5188792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3BDD498C-348E-4407-B42C-CD8182EAFCAD}"/>
              </a:ext>
            </a:extLst>
          </p:cNvPr>
          <p:cNvSpPr/>
          <p:nvPr/>
        </p:nvSpPr>
        <p:spPr>
          <a:xfrm flipH="1">
            <a:off x="5250512" y="2249920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56">
            <a:extLst>
              <a:ext uri="{FF2B5EF4-FFF2-40B4-BE49-F238E27FC236}">
                <a16:creationId xmlns:a16="http://schemas.microsoft.com/office/drawing/2014/main" id="{9145F560-CDB2-450A-BF59-0C13E957BC9E}"/>
              </a:ext>
            </a:extLst>
          </p:cNvPr>
          <p:cNvSpPr/>
          <p:nvPr/>
        </p:nvSpPr>
        <p:spPr>
          <a:xfrm>
            <a:off x="7035567" y="2831436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Oval 59">
            <a:extLst>
              <a:ext uri="{FF2B5EF4-FFF2-40B4-BE49-F238E27FC236}">
                <a16:creationId xmlns:a16="http://schemas.microsoft.com/office/drawing/2014/main" id="{0B401A22-0A5E-47AA-B527-78B8257BD4A1}"/>
              </a:ext>
            </a:extLst>
          </p:cNvPr>
          <p:cNvSpPr/>
          <p:nvPr/>
        </p:nvSpPr>
        <p:spPr>
          <a:xfrm>
            <a:off x="4053214" y="3970097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E834125A-1B77-4C4D-A414-69A75D694823}"/>
              </a:ext>
            </a:extLst>
          </p:cNvPr>
          <p:cNvSpPr>
            <a:spLocks noChangeAspect="1"/>
          </p:cNvSpPr>
          <p:nvPr/>
        </p:nvSpPr>
        <p:spPr>
          <a:xfrm rot="9900000">
            <a:off x="7343476" y="3173964"/>
            <a:ext cx="459464" cy="3902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652A72A-C687-4373-9A04-906BC2641257}"/>
              </a:ext>
            </a:extLst>
          </p:cNvPr>
          <p:cNvSpPr>
            <a:spLocks noChangeAspect="1"/>
          </p:cNvSpPr>
          <p:nvPr/>
        </p:nvSpPr>
        <p:spPr>
          <a:xfrm>
            <a:off x="4369300" y="4284333"/>
            <a:ext cx="443110" cy="44681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302B94E9-8208-40B0-B07D-C1E185CFBAAA}"/>
              </a:ext>
            </a:extLst>
          </p:cNvPr>
          <p:cNvSpPr/>
          <p:nvPr/>
        </p:nvSpPr>
        <p:spPr>
          <a:xfrm>
            <a:off x="4983016" y="280163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41EA2601-6FAB-4D56-929C-8BA8F91DA777}"/>
              </a:ext>
            </a:extLst>
          </p:cNvPr>
          <p:cNvSpPr/>
          <p:nvPr/>
        </p:nvSpPr>
        <p:spPr>
          <a:xfrm>
            <a:off x="5756798" y="3199612"/>
            <a:ext cx="678403" cy="6773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18255ED5-EAC8-45F0-BA69-81AEBBDA92D4}"/>
              </a:ext>
            </a:extLst>
          </p:cNvPr>
          <p:cNvGrpSpPr/>
          <p:nvPr/>
        </p:nvGrpSpPr>
        <p:grpSpPr>
          <a:xfrm>
            <a:off x="8404604" y="4011742"/>
            <a:ext cx="2911650" cy="959038"/>
            <a:chOff x="6369928" y="4901747"/>
            <a:chExt cx="2175465" cy="9590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E6CB78-D051-4A81-AF35-E20547739B4A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2AA8D0-45B3-4459-AD47-EE7E85E2B110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3">
            <a:extLst>
              <a:ext uri="{FF2B5EF4-FFF2-40B4-BE49-F238E27FC236}">
                <a16:creationId xmlns:a16="http://schemas.microsoft.com/office/drawing/2014/main" id="{2CAF29E0-F6B9-408A-8A13-7397F0BF986B}"/>
              </a:ext>
            </a:extLst>
          </p:cNvPr>
          <p:cNvGrpSpPr/>
          <p:nvPr/>
        </p:nvGrpSpPr>
        <p:grpSpPr>
          <a:xfrm>
            <a:off x="785212" y="2781022"/>
            <a:ext cx="2911651" cy="959038"/>
            <a:chOff x="-2604" y="3201033"/>
            <a:chExt cx="2175465" cy="95903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AC4F3-0690-4319-ACD7-90EF039C4394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1B4E3D-181B-40E2-811D-0CD7171CD6B9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63030A9-59A9-44B8-8A97-1C183181A2BA}"/>
              </a:ext>
            </a:extLst>
          </p:cNvPr>
          <p:cNvSpPr txBox="1"/>
          <p:nvPr/>
        </p:nvSpPr>
        <p:spPr>
          <a:xfrm>
            <a:off x="5491802" y="4090409"/>
            <a:ext cx="120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AD4C32-C132-4AAE-B88D-A76378CCA172}"/>
              </a:ext>
            </a:extLst>
          </p:cNvPr>
          <p:cNvSpPr txBox="1"/>
          <p:nvPr/>
        </p:nvSpPr>
        <p:spPr>
          <a:xfrm>
            <a:off x="577201" y="5033010"/>
            <a:ext cx="3951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A2A272F-3135-4664-A796-78EAAE477E86}"/>
              </a:ext>
            </a:extLst>
          </p:cNvPr>
          <p:cNvSpPr txBox="1">
            <a:spLocks/>
          </p:cNvSpPr>
          <p:nvPr/>
        </p:nvSpPr>
        <p:spPr>
          <a:xfrm>
            <a:off x="577201" y="4561931"/>
            <a:ext cx="395125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/>
              <a:t>Allppt.com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8657A-3330-4E20-9C68-3FCF67136681}"/>
              </a:ext>
            </a:extLst>
          </p:cNvPr>
          <p:cNvSpPr txBox="1"/>
          <p:nvPr/>
        </p:nvSpPr>
        <p:spPr>
          <a:xfrm>
            <a:off x="9344297" y="492530"/>
            <a:ext cx="2138279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ALLPPT </a:t>
            </a:r>
          </a:p>
          <a:p>
            <a:pPr algn="r"/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Clean</a:t>
            </a:r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Text Slide </a:t>
            </a:r>
          </a:p>
          <a:p>
            <a:pPr algn="r"/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for your </a:t>
            </a:r>
          </a:p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A2CC84-BD7A-4766-8014-BA1BC7A335BC}"/>
              </a:ext>
            </a:extLst>
          </p:cNvPr>
          <p:cNvGrpSpPr/>
          <p:nvPr/>
        </p:nvGrpSpPr>
        <p:grpSpPr>
          <a:xfrm>
            <a:off x="0" y="2303787"/>
            <a:ext cx="7804318" cy="3396977"/>
            <a:chOff x="0" y="2102491"/>
            <a:chExt cx="7804318" cy="3396977"/>
          </a:xfrm>
        </p:grpSpPr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013DDFC3-0B5B-4731-956E-8A35807120CA}"/>
                </a:ext>
              </a:extLst>
            </p:cNvPr>
            <p:cNvSpPr/>
            <p:nvPr/>
          </p:nvSpPr>
          <p:spPr>
            <a:xfrm rot="10800000" flipH="1" flipV="1">
              <a:off x="0" y="3554252"/>
              <a:ext cx="4958478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2B86A203-FF9F-4198-80B2-0C7B8A019EB9}"/>
                </a:ext>
              </a:extLst>
            </p:cNvPr>
            <p:cNvSpPr/>
            <p:nvPr/>
          </p:nvSpPr>
          <p:spPr>
            <a:xfrm rot="10800000" flipH="1" flipV="1">
              <a:off x="4368414" y="2102491"/>
              <a:ext cx="3372967" cy="3396977"/>
            </a:xfrm>
            <a:prstGeom prst="blockArc">
              <a:avLst>
                <a:gd name="adj1" fmla="val 10854925"/>
                <a:gd name="adj2" fmla="val 19254430"/>
                <a:gd name="adj3" fmla="val 1761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Isosceles Triangle 24">
              <a:extLst>
                <a:ext uri="{FF2B5EF4-FFF2-40B4-BE49-F238E27FC236}">
                  <a16:creationId xmlns:a16="http://schemas.microsoft.com/office/drawing/2014/main" id="{4E5817C8-D1E9-4E0E-B72E-CC98DF4D2931}"/>
                </a:ext>
              </a:extLst>
            </p:cNvPr>
            <p:cNvSpPr/>
            <p:nvPr/>
          </p:nvSpPr>
          <p:spPr>
            <a:xfrm rot="19253083" flipH="1" flipV="1">
              <a:off x="6813571" y="2807951"/>
              <a:ext cx="990747" cy="67365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7ADE68-DEB6-4AF1-B7EF-ABAA0604AA7F}"/>
              </a:ext>
            </a:extLst>
          </p:cNvPr>
          <p:cNvGrpSpPr/>
          <p:nvPr/>
        </p:nvGrpSpPr>
        <p:grpSpPr>
          <a:xfrm flipH="1" flipV="1">
            <a:off x="4387682" y="2344247"/>
            <a:ext cx="7804318" cy="3396977"/>
            <a:chOff x="0" y="2102491"/>
            <a:chExt cx="7804318" cy="3396977"/>
          </a:xfrm>
          <a:solidFill>
            <a:schemeClr val="accent2"/>
          </a:solidFill>
        </p:grpSpPr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5FB8E480-5892-4948-8724-F221EFC8E4B6}"/>
                </a:ext>
              </a:extLst>
            </p:cNvPr>
            <p:cNvSpPr/>
            <p:nvPr/>
          </p:nvSpPr>
          <p:spPr>
            <a:xfrm rot="10800000" flipH="1" flipV="1">
              <a:off x="0" y="3554252"/>
              <a:ext cx="4958478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BD126A99-2A65-42BA-9B25-7D491812BCEB}"/>
                </a:ext>
              </a:extLst>
            </p:cNvPr>
            <p:cNvSpPr/>
            <p:nvPr/>
          </p:nvSpPr>
          <p:spPr>
            <a:xfrm rot="10800000" flipH="1" flipV="1">
              <a:off x="4368414" y="2102491"/>
              <a:ext cx="3372967" cy="3396977"/>
            </a:xfrm>
            <a:prstGeom prst="blockArc">
              <a:avLst>
                <a:gd name="adj1" fmla="val 10854925"/>
                <a:gd name="adj2" fmla="val 19254430"/>
                <a:gd name="adj3" fmla="val 17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Isosceles Triangle 24">
              <a:extLst>
                <a:ext uri="{FF2B5EF4-FFF2-40B4-BE49-F238E27FC236}">
                  <a16:creationId xmlns:a16="http://schemas.microsoft.com/office/drawing/2014/main" id="{50347AD6-7E73-4220-B2ED-1E0770F8CEE2}"/>
                </a:ext>
              </a:extLst>
            </p:cNvPr>
            <p:cNvSpPr/>
            <p:nvPr/>
          </p:nvSpPr>
          <p:spPr>
            <a:xfrm rot="19253083" flipH="1" flipV="1">
              <a:off x="6813571" y="2807951"/>
              <a:ext cx="990747" cy="6736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39" name="Oval 21">
            <a:extLst>
              <a:ext uri="{FF2B5EF4-FFF2-40B4-BE49-F238E27FC236}">
                <a16:creationId xmlns:a16="http://schemas.microsoft.com/office/drawing/2014/main" id="{780D9E72-B50E-4606-9D8B-049107B01E6C}"/>
              </a:ext>
            </a:extLst>
          </p:cNvPr>
          <p:cNvSpPr>
            <a:spLocks noChangeAspect="1"/>
          </p:cNvSpPr>
          <p:nvPr/>
        </p:nvSpPr>
        <p:spPr>
          <a:xfrm flipH="1">
            <a:off x="5854901" y="3100967"/>
            <a:ext cx="564402" cy="5691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0" name="Group 21">
            <a:extLst>
              <a:ext uri="{FF2B5EF4-FFF2-40B4-BE49-F238E27FC236}">
                <a16:creationId xmlns:a16="http://schemas.microsoft.com/office/drawing/2014/main" id="{0615B6C0-A4D0-4991-B53C-884A9F732C4C}"/>
              </a:ext>
            </a:extLst>
          </p:cNvPr>
          <p:cNvGrpSpPr/>
          <p:nvPr/>
        </p:nvGrpSpPr>
        <p:grpSpPr>
          <a:xfrm>
            <a:off x="5452618" y="3748300"/>
            <a:ext cx="1368968" cy="1227168"/>
            <a:chOff x="7952788" y="1944240"/>
            <a:chExt cx="3363809" cy="1227168"/>
          </a:xfrm>
          <a:noFill/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3D3FC9-C362-4095-8805-5A337C83F20A}"/>
                </a:ext>
              </a:extLst>
            </p:cNvPr>
            <p:cNvSpPr txBox="1"/>
            <p:nvPr/>
          </p:nvSpPr>
          <p:spPr>
            <a:xfrm>
              <a:off x="7952788" y="2155745"/>
              <a:ext cx="336380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4C1C09-5F08-4894-9CB7-93AC0BEB5503}"/>
                </a:ext>
              </a:extLst>
            </p:cNvPr>
            <p:cNvSpPr txBox="1"/>
            <p:nvPr/>
          </p:nvSpPr>
          <p:spPr>
            <a:xfrm>
              <a:off x="7952788" y="1944240"/>
              <a:ext cx="336380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5982EE-2136-4AFF-930D-D993DBF68163}"/>
              </a:ext>
            </a:extLst>
          </p:cNvPr>
          <p:cNvSpPr txBox="1"/>
          <p:nvPr/>
        </p:nvSpPr>
        <p:spPr>
          <a:xfrm>
            <a:off x="828850" y="3839838"/>
            <a:ext cx="35806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0C546-DD6C-4008-996E-6A5A7FE73A8D}"/>
              </a:ext>
            </a:extLst>
          </p:cNvPr>
          <p:cNvSpPr txBox="1"/>
          <p:nvPr/>
        </p:nvSpPr>
        <p:spPr>
          <a:xfrm>
            <a:off x="7741626" y="3839838"/>
            <a:ext cx="35806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AC1754-BF45-4E78-97E3-11AD188154BC}"/>
              </a:ext>
            </a:extLst>
          </p:cNvPr>
          <p:cNvGrpSpPr/>
          <p:nvPr/>
        </p:nvGrpSpPr>
        <p:grpSpPr>
          <a:xfrm>
            <a:off x="945416" y="1906798"/>
            <a:ext cx="3200400" cy="1731594"/>
            <a:chOff x="945416" y="1906798"/>
            <a:chExt cx="3200400" cy="1731594"/>
          </a:xfrm>
        </p:grpSpPr>
        <p:sp>
          <p:nvSpPr>
            <p:cNvPr id="46" name="Rectangle: Rounded Corners 15">
              <a:extLst>
                <a:ext uri="{FF2B5EF4-FFF2-40B4-BE49-F238E27FC236}">
                  <a16:creationId xmlns:a16="http://schemas.microsoft.com/office/drawing/2014/main" id="{A74B8104-04DE-45E7-8CB3-2C7EC667D7B4}"/>
                </a:ext>
              </a:extLst>
            </p:cNvPr>
            <p:cNvSpPr/>
            <p:nvPr/>
          </p:nvSpPr>
          <p:spPr>
            <a:xfrm>
              <a:off x="945416" y="1906798"/>
              <a:ext cx="1524000" cy="17315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16">
              <a:extLst>
                <a:ext uri="{FF2B5EF4-FFF2-40B4-BE49-F238E27FC236}">
                  <a16:creationId xmlns:a16="http://schemas.microsoft.com/office/drawing/2014/main" id="{2849C64A-19A1-4F78-B421-30063BAF52B5}"/>
                </a:ext>
              </a:extLst>
            </p:cNvPr>
            <p:cNvSpPr/>
            <p:nvPr/>
          </p:nvSpPr>
          <p:spPr>
            <a:xfrm>
              <a:off x="2621816" y="1906798"/>
              <a:ext cx="1524000" cy="173159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21">
              <a:extLst>
                <a:ext uri="{FF2B5EF4-FFF2-40B4-BE49-F238E27FC236}">
                  <a16:creationId xmlns:a16="http://schemas.microsoft.com/office/drawing/2014/main" id="{74765EF4-8EBF-4BDF-854A-37620F86F4A0}"/>
                </a:ext>
              </a:extLst>
            </p:cNvPr>
            <p:cNvGrpSpPr/>
            <p:nvPr/>
          </p:nvGrpSpPr>
          <p:grpSpPr>
            <a:xfrm>
              <a:off x="1081229" y="2046964"/>
              <a:ext cx="1252374" cy="1495854"/>
              <a:chOff x="1085326" y="1958450"/>
              <a:chExt cx="2219161" cy="1495854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609386-9B64-4CC6-A323-4C6DD61D350A}"/>
                  </a:ext>
                </a:extLst>
              </p:cNvPr>
              <p:cNvSpPr txBox="1"/>
              <p:nvPr/>
            </p:nvSpPr>
            <p:spPr>
              <a:xfrm>
                <a:off x="1085326" y="1958450"/>
                <a:ext cx="2219161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08D291-FD84-4FD3-AB6A-D708F169C906}"/>
                  </a:ext>
                </a:extLst>
              </p:cNvPr>
              <p:cNvSpPr txBox="1"/>
              <p:nvPr/>
            </p:nvSpPr>
            <p:spPr>
              <a:xfrm>
                <a:off x="1085326" y="2253975"/>
                <a:ext cx="221916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B3649A3E-3322-42C2-8C73-02522AE29203}"/>
                </a:ext>
              </a:extLst>
            </p:cNvPr>
            <p:cNvGrpSpPr/>
            <p:nvPr/>
          </p:nvGrpSpPr>
          <p:grpSpPr>
            <a:xfrm>
              <a:off x="2757629" y="2046964"/>
              <a:ext cx="1252374" cy="1495854"/>
              <a:chOff x="1085326" y="1958450"/>
              <a:chExt cx="2219161" cy="149585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DA4D069-1E76-4D05-9F6E-326017CB3DD2}"/>
                  </a:ext>
                </a:extLst>
              </p:cNvPr>
              <p:cNvSpPr txBox="1"/>
              <p:nvPr/>
            </p:nvSpPr>
            <p:spPr>
              <a:xfrm>
                <a:off x="1085326" y="1958450"/>
                <a:ext cx="2219161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F44E8D-AFC6-47BF-AA02-E0B2C2165093}"/>
                  </a:ext>
                </a:extLst>
              </p:cNvPr>
              <p:cNvSpPr txBox="1"/>
              <p:nvPr/>
            </p:nvSpPr>
            <p:spPr>
              <a:xfrm>
                <a:off x="1085326" y="2253975"/>
                <a:ext cx="221916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B404D9-2DAE-4915-8547-FB9AF709A4DD}"/>
              </a:ext>
            </a:extLst>
          </p:cNvPr>
          <p:cNvGrpSpPr/>
          <p:nvPr/>
        </p:nvGrpSpPr>
        <p:grpSpPr>
          <a:xfrm>
            <a:off x="8112561" y="4400914"/>
            <a:ext cx="3200400" cy="1731594"/>
            <a:chOff x="945416" y="1906798"/>
            <a:chExt cx="3200400" cy="1731594"/>
          </a:xfrm>
        </p:grpSpPr>
        <p:sp>
          <p:nvSpPr>
            <p:cNvPr id="55" name="Rectangle: Rounded Corners 15">
              <a:extLst>
                <a:ext uri="{FF2B5EF4-FFF2-40B4-BE49-F238E27FC236}">
                  <a16:creationId xmlns:a16="http://schemas.microsoft.com/office/drawing/2014/main" id="{36CFFCED-3FA5-4235-BCEA-603B6F1A8A7B}"/>
                </a:ext>
              </a:extLst>
            </p:cNvPr>
            <p:cNvSpPr/>
            <p:nvPr/>
          </p:nvSpPr>
          <p:spPr>
            <a:xfrm>
              <a:off x="945416" y="1906798"/>
              <a:ext cx="1524000" cy="173159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16">
              <a:extLst>
                <a:ext uri="{FF2B5EF4-FFF2-40B4-BE49-F238E27FC236}">
                  <a16:creationId xmlns:a16="http://schemas.microsoft.com/office/drawing/2014/main" id="{F5996F2B-4B57-4C4D-AC82-80AECC547F50}"/>
                </a:ext>
              </a:extLst>
            </p:cNvPr>
            <p:cNvSpPr/>
            <p:nvPr/>
          </p:nvSpPr>
          <p:spPr>
            <a:xfrm>
              <a:off x="2621816" y="1906798"/>
              <a:ext cx="1524000" cy="173159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21">
              <a:extLst>
                <a:ext uri="{FF2B5EF4-FFF2-40B4-BE49-F238E27FC236}">
                  <a16:creationId xmlns:a16="http://schemas.microsoft.com/office/drawing/2014/main" id="{0BB283FE-46B2-4E0E-B6C4-358F8D56660C}"/>
                </a:ext>
              </a:extLst>
            </p:cNvPr>
            <p:cNvGrpSpPr/>
            <p:nvPr/>
          </p:nvGrpSpPr>
          <p:grpSpPr>
            <a:xfrm>
              <a:off x="1081229" y="2046964"/>
              <a:ext cx="1252374" cy="1495854"/>
              <a:chOff x="1085326" y="1958450"/>
              <a:chExt cx="2219161" cy="149585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B09237-F531-47CF-915A-43A90C9784C4}"/>
                  </a:ext>
                </a:extLst>
              </p:cNvPr>
              <p:cNvSpPr txBox="1"/>
              <p:nvPr/>
            </p:nvSpPr>
            <p:spPr>
              <a:xfrm>
                <a:off x="1085326" y="1958450"/>
                <a:ext cx="2219161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151974-5193-418A-B0D3-11E63D72F802}"/>
                  </a:ext>
                </a:extLst>
              </p:cNvPr>
              <p:cNvSpPr txBox="1"/>
              <p:nvPr/>
            </p:nvSpPr>
            <p:spPr>
              <a:xfrm>
                <a:off x="1085326" y="2253975"/>
                <a:ext cx="221916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  <p:grpSp>
          <p:nvGrpSpPr>
            <p:cNvPr id="58" name="Group 22">
              <a:extLst>
                <a:ext uri="{FF2B5EF4-FFF2-40B4-BE49-F238E27FC236}">
                  <a16:creationId xmlns:a16="http://schemas.microsoft.com/office/drawing/2014/main" id="{2FA4E1FD-1E50-4AE0-90E7-79AD2600261B}"/>
                </a:ext>
              </a:extLst>
            </p:cNvPr>
            <p:cNvGrpSpPr/>
            <p:nvPr/>
          </p:nvGrpSpPr>
          <p:grpSpPr>
            <a:xfrm>
              <a:off x="2757629" y="2046964"/>
              <a:ext cx="1252374" cy="1495854"/>
              <a:chOff x="1085326" y="1958450"/>
              <a:chExt cx="2219161" cy="14958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D0D0E0-EBBF-45FC-8F72-932A61F3F80A}"/>
                  </a:ext>
                </a:extLst>
              </p:cNvPr>
              <p:cNvSpPr txBox="1"/>
              <p:nvPr/>
            </p:nvSpPr>
            <p:spPr>
              <a:xfrm>
                <a:off x="1085326" y="1958450"/>
                <a:ext cx="2219161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1770E8-C092-405E-95E2-21EE052F90F5}"/>
                  </a:ext>
                </a:extLst>
              </p:cNvPr>
              <p:cNvSpPr txBox="1"/>
              <p:nvPr/>
            </p:nvSpPr>
            <p:spPr>
              <a:xfrm>
                <a:off x="1085326" y="2253975"/>
                <a:ext cx="221916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2400BAB0-1D18-4C9B-A481-97BEB2406CBD}"/>
              </a:ext>
            </a:extLst>
          </p:cNvPr>
          <p:cNvGrpSpPr/>
          <p:nvPr/>
        </p:nvGrpSpPr>
        <p:grpSpPr>
          <a:xfrm>
            <a:off x="968358" y="2729032"/>
            <a:ext cx="3736361" cy="722105"/>
            <a:chOff x="2104636" y="2420889"/>
            <a:chExt cx="3736361" cy="722105"/>
          </a:xfrm>
        </p:grpSpPr>
        <p:sp>
          <p:nvSpPr>
            <p:cNvPr id="4" name="Round Same Side Corner Rectangle 8">
              <a:extLst>
                <a:ext uri="{FF2B5EF4-FFF2-40B4-BE49-F238E27FC236}">
                  <a16:creationId xmlns:a16="http://schemas.microsoft.com/office/drawing/2014/main" id="{EC2AE54D-B453-4FB4-9F25-E1B78AB1C803}"/>
                </a:ext>
              </a:extLst>
            </p:cNvPr>
            <p:cNvSpPr/>
            <p:nvPr/>
          </p:nvSpPr>
          <p:spPr>
            <a:xfrm flipH="1">
              <a:off x="24893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5947525C-5316-4611-99CA-56E262EDA2C2}"/>
                </a:ext>
              </a:extLst>
            </p:cNvPr>
            <p:cNvSpPr/>
            <p:nvPr/>
          </p:nvSpPr>
          <p:spPr>
            <a:xfrm flipH="1">
              <a:off x="210463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C0903C5B-FC12-420A-8AD9-03F18C49EF46}"/>
                </a:ext>
              </a:extLst>
            </p:cNvPr>
            <p:cNvSpPr/>
            <p:nvPr/>
          </p:nvSpPr>
          <p:spPr>
            <a:xfrm flipH="1">
              <a:off x="287401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405CFC94-93F3-4D9D-9CFE-90049AA7BD58}"/>
                </a:ext>
              </a:extLst>
            </p:cNvPr>
            <p:cNvSpPr/>
            <p:nvPr/>
          </p:nvSpPr>
          <p:spPr>
            <a:xfrm flipH="1">
              <a:off x="325870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3FBFABC4-E25F-4084-902B-10DC8A3AE80E}"/>
                </a:ext>
              </a:extLst>
            </p:cNvPr>
            <p:cNvSpPr/>
            <p:nvPr/>
          </p:nvSpPr>
          <p:spPr>
            <a:xfrm flipH="1">
              <a:off x="3643388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249E54A7-8856-499B-8F71-C0EE5CD5DA0F}"/>
                </a:ext>
              </a:extLst>
            </p:cNvPr>
            <p:cNvSpPr/>
            <p:nvPr/>
          </p:nvSpPr>
          <p:spPr>
            <a:xfrm flipH="1">
              <a:off x="402807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053D508D-0061-49E6-BF91-3CB6A0947E4C}"/>
                </a:ext>
              </a:extLst>
            </p:cNvPr>
            <p:cNvSpPr/>
            <p:nvPr/>
          </p:nvSpPr>
          <p:spPr>
            <a:xfrm flipH="1">
              <a:off x="441276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id="{4E7E6058-4A9F-4CD1-AAB7-DC7C62998F08}"/>
                </a:ext>
              </a:extLst>
            </p:cNvPr>
            <p:cNvSpPr/>
            <p:nvPr/>
          </p:nvSpPr>
          <p:spPr>
            <a:xfrm flipH="1">
              <a:off x="479745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F9B33B66-EFAE-41DE-9FFB-B335DE46D1DB}"/>
                </a:ext>
              </a:extLst>
            </p:cNvPr>
            <p:cNvSpPr/>
            <p:nvPr/>
          </p:nvSpPr>
          <p:spPr>
            <a:xfrm flipH="1">
              <a:off x="518214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483194EB-A152-4B3D-81CC-0807B434B181}"/>
                </a:ext>
              </a:extLst>
            </p:cNvPr>
            <p:cNvSpPr/>
            <p:nvPr/>
          </p:nvSpPr>
          <p:spPr>
            <a:xfrm flipH="1">
              <a:off x="55668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281">
            <a:extLst>
              <a:ext uri="{FF2B5EF4-FFF2-40B4-BE49-F238E27FC236}">
                <a16:creationId xmlns:a16="http://schemas.microsoft.com/office/drawing/2014/main" id="{4958BC13-0616-43D0-B888-740C53CCB7A7}"/>
              </a:ext>
            </a:extLst>
          </p:cNvPr>
          <p:cNvGrpSpPr/>
          <p:nvPr/>
        </p:nvGrpSpPr>
        <p:grpSpPr>
          <a:xfrm>
            <a:off x="7438969" y="2710902"/>
            <a:ext cx="3809195" cy="740235"/>
            <a:chOff x="6656228" y="2402759"/>
            <a:chExt cx="3809195" cy="740235"/>
          </a:xfrm>
        </p:grpSpPr>
        <p:sp>
          <p:nvSpPr>
            <p:cNvPr id="15" name="Round Same Side Corner Rectangle 20">
              <a:extLst>
                <a:ext uri="{FF2B5EF4-FFF2-40B4-BE49-F238E27FC236}">
                  <a16:creationId xmlns:a16="http://schemas.microsoft.com/office/drawing/2014/main" id="{34474E88-6463-46CE-83EC-55C55050B6AB}"/>
                </a:ext>
              </a:extLst>
            </p:cNvPr>
            <p:cNvSpPr/>
            <p:nvPr/>
          </p:nvSpPr>
          <p:spPr>
            <a:xfrm rot="10800000">
              <a:off x="665622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20">
              <a:extLst>
                <a:ext uri="{FF2B5EF4-FFF2-40B4-BE49-F238E27FC236}">
                  <a16:creationId xmlns:a16="http://schemas.microsoft.com/office/drawing/2014/main" id="{6D490B5B-864C-481D-897F-59B7BF6E24D8}"/>
                </a:ext>
              </a:extLst>
            </p:cNvPr>
            <p:cNvSpPr/>
            <p:nvPr/>
          </p:nvSpPr>
          <p:spPr>
            <a:xfrm rot="10800000">
              <a:off x="70409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ound Same Side Corner Rectangle 20">
              <a:extLst>
                <a:ext uri="{FF2B5EF4-FFF2-40B4-BE49-F238E27FC236}">
                  <a16:creationId xmlns:a16="http://schemas.microsoft.com/office/drawing/2014/main" id="{8B0A46DE-F83D-4D85-9F8A-CC1C7E17C559}"/>
                </a:ext>
              </a:extLst>
            </p:cNvPr>
            <p:cNvSpPr/>
            <p:nvPr/>
          </p:nvSpPr>
          <p:spPr>
            <a:xfrm rot="10800000">
              <a:off x="742560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 Same Side Corner Rectangle 20">
              <a:extLst>
                <a:ext uri="{FF2B5EF4-FFF2-40B4-BE49-F238E27FC236}">
                  <a16:creationId xmlns:a16="http://schemas.microsoft.com/office/drawing/2014/main" id="{51419C77-E48D-4B50-9D6A-7DFFB684B7C6}"/>
                </a:ext>
              </a:extLst>
            </p:cNvPr>
            <p:cNvSpPr/>
            <p:nvPr/>
          </p:nvSpPr>
          <p:spPr>
            <a:xfrm rot="10800000">
              <a:off x="781029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20">
              <a:extLst>
                <a:ext uri="{FF2B5EF4-FFF2-40B4-BE49-F238E27FC236}">
                  <a16:creationId xmlns:a16="http://schemas.microsoft.com/office/drawing/2014/main" id="{36954771-2B27-4E6E-B477-8BAD7D0FFB0B}"/>
                </a:ext>
              </a:extLst>
            </p:cNvPr>
            <p:cNvSpPr/>
            <p:nvPr/>
          </p:nvSpPr>
          <p:spPr>
            <a:xfrm rot="10800000">
              <a:off x="8194980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20">
              <a:extLst>
                <a:ext uri="{FF2B5EF4-FFF2-40B4-BE49-F238E27FC236}">
                  <a16:creationId xmlns:a16="http://schemas.microsoft.com/office/drawing/2014/main" id="{559F31F0-114F-448B-9662-39A2EB0446D3}"/>
                </a:ext>
              </a:extLst>
            </p:cNvPr>
            <p:cNvSpPr/>
            <p:nvPr/>
          </p:nvSpPr>
          <p:spPr>
            <a:xfrm rot="10800000">
              <a:off x="857966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F3209014-259E-4FFC-B9A4-47482CBEA080}"/>
                </a:ext>
              </a:extLst>
            </p:cNvPr>
            <p:cNvSpPr/>
            <p:nvPr/>
          </p:nvSpPr>
          <p:spPr>
            <a:xfrm rot="10800000">
              <a:off x="896435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 Same Side Corner Rectangle 20">
              <a:extLst>
                <a:ext uri="{FF2B5EF4-FFF2-40B4-BE49-F238E27FC236}">
                  <a16:creationId xmlns:a16="http://schemas.microsoft.com/office/drawing/2014/main" id="{4A6EAF34-48E4-4882-94DE-9697F497F128}"/>
                </a:ext>
              </a:extLst>
            </p:cNvPr>
            <p:cNvSpPr/>
            <p:nvPr/>
          </p:nvSpPr>
          <p:spPr>
            <a:xfrm rot="10800000">
              <a:off x="934904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id="{C1380979-159B-4E7A-9886-F6AFCBAEF69F}"/>
                </a:ext>
              </a:extLst>
            </p:cNvPr>
            <p:cNvSpPr/>
            <p:nvPr/>
          </p:nvSpPr>
          <p:spPr>
            <a:xfrm rot="10800000">
              <a:off x="973373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 Same Side Corner Rectangle 20">
              <a:extLst>
                <a:ext uri="{FF2B5EF4-FFF2-40B4-BE49-F238E27FC236}">
                  <a16:creationId xmlns:a16="http://schemas.microsoft.com/office/drawing/2014/main" id="{92E2E83C-D825-4445-9D94-D4940CBAC435}"/>
                </a:ext>
              </a:extLst>
            </p:cNvPr>
            <p:cNvSpPr/>
            <p:nvPr/>
          </p:nvSpPr>
          <p:spPr>
            <a:xfrm rot="10800000">
              <a:off x="101184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650">
            <a:extLst>
              <a:ext uri="{FF2B5EF4-FFF2-40B4-BE49-F238E27FC236}">
                <a16:creationId xmlns:a16="http://schemas.microsoft.com/office/drawing/2014/main" id="{9247CD15-C1A7-447D-8B17-716C9B72B0C8}"/>
              </a:ext>
            </a:extLst>
          </p:cNvPr>
          <p:cNvGrpSpPr/>
          <p:nvPr/>
        </p:nvGrpSpPr>
        <p:grpSpPr>
          <a:xfrm>
            <a:off x="7111566" y="1803583"/>
            <a:ext cx="4464000" cy="863358"/>
            <a:chOff x="803640" y="3362835"/>
            <a:chExt cx="2059657" cy="8633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B35BD4-F053-48F6-93C3-B29321C81A9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F9DE0-A433-44A2-919A-CC76EA3F4E9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53">
            <a:extLst>
              <a:ext uri="{FF2B5EF4-FFF2-40B4-BE49-F238E27FC236}">
                <a16:creationId xmlns:a16="http://schemas.microsoft.com/office/drawing/2014/main" id="{EA9F233C-D0FE-404D-A28C-17441C54A5C5}"/>
              </a:ext>
            </a:extLst>
          </p:cNvPr>
          <p:cNvGrpSpPr/>
          <p:nvPr/>
        </p:nvGrpSpPr>
        <p:grpSpPr>
          <a:xfrm>
            <a:off x="604538" y="1803583"/>
            <a:ext cx="4464000" cy="863358"/>
            <a:chOff x="803640" y="3362835"/>
            <a:chExt cx="2059657" cy="8633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1545C3-DDC8-423B-921F-95862C4D298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A10319-D51C-43B9-9001-14C0EA43EBA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D7615EE-CBBE-4A48-AF85-9C12FDED02C3}"/>
              </a:ext>
            </a:extLst>
          </p:cNvPr>
          <p:cNvSpPr txBox="1"/>
          <p:nvPr/>
        </p:nvSpPr>
        <p:spPr>
          <a:xfrm>
            <a:off x="5145487" y="1942875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FF5EA-3BB8-42AB-BC7B-784D7F333170}"/>
              </a:ext>
            </a:extLst>
          </p:cNvPr>
          <p:cNvSpPr txBox="1"/>
          <p:nvPr/>
        </p:nvSpPr>
        <p:spPr>
          <a:xfrm>
            <a:off x="6135534" y="1942875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70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3" name="그룹 10">
            <a:extLst>
              <a:ext uri="{FF2B5EF4-FFF2-40B4-BE49-F238E27FC236}">
                <a16:creationId xmlns:a16="http://schemas.microsoft.com/office/drawing/2014/main" id="{69CEDE1F-CE5F-4BBE-859C-EC9DCF79A12C}"/>
              </a:ext>
            </a:extLst>
          </p:cNvPr>
          <p:cNvGrpSpPr/>
          <p:nvPr/>
        </p:nvGrpSpPr>
        <p:grpSpPr>
          <a:xfrm>
            <a:off x="3429261" y="3513228"/>
            <a:ext cx="4980788" cy="2930402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E33576B4-DECF-48E3-A13C-D215E29E87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F374FEB8-5B8D-4639-BB2B-244F49840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A0A50532-FF32-495D-819A-488DB39C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B515A968-E0F4-4534-9B47-E6F9CAF6B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C0E6CC-917D-4F3A-836D-F8C15A06C867}"/>
              </a:ext>
            </a:extLst>
          </p:cNvPr>
          <p:cNvSpPr/>
          <p:nvPr/>
        </p:nvSpPr>
        <p:spPr>
          <a:xfrm rot="8100000">
            <a:off x="4036308" y="4108297"/>
            <a:ext cx="462315" cy="462315"/>
          </a:xfrm>
          <a:prstGeom prst="teardrop">
            <a:avLst/>
          </a:pr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C3E26D-A505-433D-9CAB-5A38EA1C40BB}"/>
              </a:ext>
            </a:extLst>
          </p:cNvPr>
          <p:cNvSpPr/>
          <p:nvPr/>
        </p:nvSpPr>
        <p:spPr>
          <a:xfrm rot="8100000">
            <a:off x="6681284" y="4018141"/>
            <a:ext cx="462315" cy="462315"/>
          </a:xfrm>
          <a:prstGeom prst="teardrop">
            <a:avLst/>
          </a:prstGeom>
          <a:solidFill>
            <a:schemeClr val="accent2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8B34E6-1B97-4E26-B265-9496C5E7843D}"/>
              </a:ext>
            </a:extLst>
          </p:cNvPr>
          <p:cNvSpPr/>
          <p:nvPr/>
        </p:nvSpPr>
        <p:spPr>
          <a:xfrm rot="8100000">
            <a:off x="7326714" y="5082551"/>
            <a:ext cx="462315" cy="462315"/>
          </a:xfrm>
          <a:prstGeom prst="teardrop">
            <a:avLst/>
          </a:prstGeom>
          <a:solidFill>
            <a:schemeClr val="accent4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35B387-8B41-42A3-BE74-0408B257962B}"/>
              </a:ext>
            </a:extLst>
          </p:cNvPr>
          <p:cNvSpPr/>
          <p:nvPr/>
        </p:nvSpPr>
        <p:spPr>
          <a:xfrm rot="8100000">
            <a:off x="5644800" y="4652863"/>
            <a:ext cx="462315" cy="462315"/>
          </a:xfrm>
          <a:prstGeom prst="teardrop">
            <a:avLst/>
          </a:pr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835A61-EE34-4C98-BC00-204866C86FB2}"/>
              </a:ext>
            </a:extLst>
          </p:cNvPr>
          <p:cNvSpPr txBox="1"/>
          <p:nvPr/>
        </p:nvSpPr>
        <p:spPr>
          <a:xfrm>
            <a:off x="1857140" y="4513529"/>
            <a:ext cx="1512345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321F39-CF12-40E2-B899-CA28A0F1E14F}"/>
              </a:ext>
            </a:extLst>
          </p:cNvPr>
          <p:cNvSpPr txBox="1"/>
          <p:nvPr/>
        </p:nvSpPr>
        <p:spPr>
          <a:xfrm>
            <a:off x="8301531" y="3879563"/>
            <a:ext cx="1512345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B5E155-BCEF-4CD5-ABDF-D29F64087F44}"/>
              </a:ext>
            </a:extLst>
          </p:cNvPr>
          <p:cNvSpPr txBox="1"/>
          <p:nvPr/>
        </p:nvSpPr>
        <p:spPr>
          <a:xfrm>
            <a:off x="3207437" y="5686736"/>
            <a:ext cx="1512345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C9C64-F776-4444-BB37-0B2EBC297EEE}"/>
              </a:ext>
            </a:extLst>
          </p:cNvPr>
          <p:cNvSpPr txBox="1"/>
          <p:nvPr/>
        </p:nvSpPr>
        <p:spPr>
          <a:xfrm>
            <a:off x="8440290" y="5486726"/>
            <a:ext cx="1512345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6906711" y="1929331"/>
            <a:ext cx="5142414" cy="1175819"/>
            <a:chOff x="6665543" y="2749602"/>
            <a:chExt cx="2777847" cy="11758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665543" y="2749602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Section Break  </a:t>
              </a:r>
              <a:endPara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696154" y="3545765"/>
              <a:ext cx="274723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the Subtitle of Your Presentation 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90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38CA3-194C-49E5-A46D-5E7AB7087B61}"/>
              </a:ext>
            </a:extLst>
          </p:cNvPr>
          <p:cNvSpPr txBox="1"/>
          <p:nvPr/>
        </p:nvSpPr>
        <p:spPr>
          <a:xfrm>
            <a:off x="9961287" y="6323411"/>
            <a:ext cx="18549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accent1"/>
                </a:solidFill>
                <a:latin typeface="Franklin Gothic Medium" panose="020B0603020102020204" pitchFamily="34" charset="0"/>
                <a:cs typeface="Arial" pitchFamily="34" charset="0"/>
              </a:rPr>
              <a:t>ALLPPT Layout</a:t>
            </a:r>
            <a:endParaRPr lang="ko-KR" altLang="en-US" b="1" dirty="0">
              <a:solidFill>
                <a:schemeClr val="accent1"/>
              </a:solidFill>
              <a:latin typeface="Franklin Gothic Medium" panose="020B0603020102020204" pitchFamily="34" charset="0"/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58866-C0F4-4C3C-97EA-99F6398183E8}"/>
              </a:ext>
            </a:extLst>
          </p:cNvPr>
          <p:cNvGrpSpPr/>
          <p:nvPr/>
        </p:nvGrpSpPr>
        <p:grpSpPr>
          <a:xfrm>
            <a:off x="700488" y="3210092"/>
            <a:ext cx="3740883" cy="2477410"/>
            <a:chOff x="587275" y="2774934"/>
            <a:chExt cx="4491755" cy="2477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A7CE2-5EC8-4F28-9C0B-B24C5AC665E0}"/>
                </a:ext>
              </a:extLst>
            </p:cNvPr>
            <p:cNvSpPr txBox="1"/>
            <p:nvPr/>
          </p:nvSpPr>
          <p:spPr>
            <a:xfrm>
              <a:off x="587275" y="2774934"/>
              <a:ext cx="4491755" cy="738664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We Create</a:t>
              </a:r>
            </a:p>
            <a:p>
              <a:r>
                <a:rPr lang="en-US" altLang="ko-KR" sz="2400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Professional</a:t>
              </a:r>
              <a:r>
                <a:rPr lang="en-US" altLang="ko-KR" sz="24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 Presentation</a:t>
              </a:r>
              <a:endParaRPr lang="ko-KR" altLang="en-US" sz="2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5DDCE7-C26A-4A53-B14F-63B095A024A2}"/>
                </a:ext>
              </a:extLst>
            </p:cNvPr>
            <p:cNvSpPr txBox="1"/>
            <p:nvPr/>
          </p:nvSpPr>
          <p:spPr>
            <a:xfrm>
              <a:off x="587275" y="3682684"/>
              <a:ext cx="44917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 </a:t>
              </a: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97BD19-668A-4D83-B204-76C9CD83BA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D26EF41-2D90-46EC-B1F5-14C8FC8B0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8">
            <a:extLst>
              <a:ext uri="{FF2B5EF4-FFF2-40B4-BE49-F238E27FC236}">
                <a16:creationId xmlns:a16="http://schemas.microsoft.com/office/drawing/2014/main" id="{EA784CD5-2140-41EE-BF9F-57FC64CBEE93}"/>
              </a:ext>
            </a:extLst>
          </p:cNvPr>
          <p:cNvSpPr/>
          <p:nvPr/>
        </p:nvSpPr>
        <p:spPr>
          <a:xfrm>
            <a:off x="8582989" y="2357120"/>
            <a:ext cx="3014651" cy="1178560"/>
          </a:xfrm>
          <a:custGeom>
            <a:avLst/>
            <a:gdLst>
              <a:gd name="connsiteX0" fmla="*/ 0 w 3014651"/>
              <a:gd name="connsiteY0" fmla="*/ 0 h 1178560"/>
              <a:gd name="connsiteX1" fmla="*/ 3014651 w 3014651"/>
              <a:gd name="connsiteY1" fmla="*/ 0 h 1178560"/>
              <a:gd name="connsiteX2" fmla="*/ 3014651 w 3014651"/>
              <a:gd name="connsiteY2" fmla="*/ 1178560 h 1178560"/>
              <a:gd name="connsiteX3" fmla="*/ 0 w 3014651"/>
              <a:gd name="connsiteY3" fmla="*/ 1178560 h 1178560"/>
              <a:gd name="connsiteX4" fmla="*/ 589280 w 3014651"/>
              <a:gd name="connsiteY4" fmla="*/ 589280 h 11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651" h="1178560">
                <a:moveTo>
                  <a:pt x="0" y="0"/>
                </a:moveTo>
                <a:lnTo>
                  <a:pt x="3014651" y="0"/>
                </a:lnTo>
                <a:lnTo>
                  <a:pt x="3014651" y="1178560"/>
                </a:lnTo>
                <a:lnTo>
                  <a:pt x="0" y="1178560"/>
                </a:lnTo>
                <a:lnTo>
                  <a:pt x="589280" y="589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Arrow: Pentagon 2">
            <a:extLst>
              <a:ext uri="{FF2B5EF4-FFF2-40B4-BE49-F238E27FC236}">
                <a16:creationId xmlns:a16="http://schemas.microsoft.com/office/drawing/2014/main" id="{213E184D-22A5-4554-A02D-537A410819CF}"/>
              </a:ext>
            </a:extLst>
          </p:cNvPr>
          <p:cNvSpPr/>
          <p:nvPr/>
        </p:nvSpPr>
        <p:spPr>
          <a:xfrm>
            <a:off x="675640" y="2357120"/>
            <a:ext cx="3097823" cy="117856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hevron 3">
            <a:extLst>
              <a:ext uri="{FF2B5EF4-FFF2-40B4-BE49-F238E27FC236}">
                <a16:creationId xmlns:a16="http://schemas.microsoft.com/office/drawing/2014/main" id="{8AFE025D-8882-43D5-8DB1-450FCAD4DAD3}"/>
              </a:ext>
            </a:extLst>
          </p:cNvPr>
          <p:cNvSpPr/>
          <p:nvPr/>
        </p:nvSpPr>
        <p:spPr>
          <a:xfrm>
            <a:off x="3314179" y="2357120"/>
            <a:ext cx="3097823" cy="117856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4">
            <a:extLst>
              <a:ext uri="{FF2B5EF4-FFF2-40B4-BE49-F238E27FC236}">
                <a16:creationId xmlns:a16="http://schemas.microsoft.com/office/drawing/2014/main" id="{8DEFC5AA-1C8B-4AB6-948A-5E4C11014562}"/>
              </a:ext>
            </a:extLst>
          </p:cNvPr>
          <p:cNvSpPr/>
          <p:nvPr/>
        </p:nvSpPr>
        <p:spPr>
          <a:xfrm>
            <a:off x="5952719" y="2357120"/>
            <a:ext cx="3097823" cy="11785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79C141B6-1C76-4B0A-8908-D912DCD0023F}"/>
              </a:ext>
            </a:extLst>
          </p:cNvPr>
          <p:cNvGrpSpPr/>
          <p:nvPr/>
        </p:nvGrpSpPr>
        <p:grpSpPr>
          <a:xfrm>
            <a:off x="1134923" y="2655007"/>
            <a:ext cx="2157503" cy="582786"/>
            <a:chOff x="1693264" y="2558218"/>
            <a:chExt cx="1868884" cy="5827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40DBA9-04E4-4110-A58C-3CFF999C2B1A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Modern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65360A-616D-4227-B1AE-361A20EF9A1C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2">
            <a:extLst>
              <a:ext uri="{FF2B5EF4-FFF2-40B4-BE49-F238E27FC236}">
                <a16:creationId xmlns:a16="http://schemas.microsoft.com/office/drawing/2014/main" id="{ED228F02-E13D-4CF7-A311-B71496E5AC1B}"/>
              </a:ext>
            </a:extLst>
          </p:cNvPr>
          <p:cNvGrpSpPr/>
          <p:nvPr/>
        </p:nvGrpSpPr>
        <p:grpSpPr>
          <a:xfrm>
            <a:off x="4054751" y="2655007"/>
            <a:ext cx="2157503" cy="582786"/>
            <a:chOff x="1693264" y="2558218"/>
            <a:chExt cx="1868884" cy="5827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F469-1837-43E8-8F19-FF60AA57DE2C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Modern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BFF5F-6890-4556-8B6B-D4B28CDA4923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97DB3078-A962-4F8E-B827-C271B3881E80}"/>
              </a:ext>
            </a:extLst>
          </p:cNvPr>
          <p:cNvGrpSpPr/>
          <p:nvPr/>
        </p:nvGrpSpPr>
        <p:grpSpPr>
          <a:xfrm>
            <a:off x="6730739" y="2655007"/>
            <a:ext cx="2157503" cy="582786"/>
            <a:chOff x="1693264" y="2558218"/>
            <a:chExt cx="1868884" cy="5827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9123DB-C0BA-41EE-A9A9-2EC947A8ADC6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Modern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3A57A-2F84-4E78-9181-6E0F6DB02DFB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67CCB51E-9080-4CF3-A944-0F3A5F43D7B1}"/>
              </a:ext>
            </a:extLst>
          </p:cNvPr>
          <p:cNvGrpSpPr/>
          <p:nvPr/>
        </p:nvGrpSpPr>
        <p:grpSpPr>
          <a:xfrm>
            <a:off x="9333457" y="2655007"/>
            <a:ext cx="2157503" cy="582786"/>
            <a:chOff x="1693264" y="2558218"/>
            <a:chExt cx="1868884" cy="5827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15A96D-1959-40C4-A4F3-3323C15C979E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Modern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FEAD1B-8575-4994-8C46-6591F63C979A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AB688EAA-8875-4AC2-A96D-A1BF616E8E45}"/>
              </a:ext>
            </a:extLst>
          </p:cNvPr>
          <p:cNvSpPr/>
          <p:nvPr/>
        </p:nvSpPr>
        <p:spPr>
          <a:xfrm>
            <a:off x="4344626" y="4410072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89BFB5B6-413A-49E3-A1F0-DC0FC2F19097}"/>
              </a:ext>
            </a:extLst>
          </p:cNvPr>
          <p:cNvSpPr/>
          <p:nvPr/>
        </p:nvSpPr>
        <p:spPr>
          <a:xfrm>
            <a:off x="7142841" y="4410072"/>
            <a:ext cx="704533" cy="70453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Oval 23">
            <a:extLst>
              <a:ext uri="{FF2B5EF4-FFF2-40B4-BE49-F238E27FC236}">
                <a16:creationId xmlns:a16="http://schemas.microsoft.com/office/drawing/2014/main" id="{4180BD99-37D9-496E-8063-8BD1128AB11B}"/>
              </a:ext>
            </a:extLst>
          </p:cNvPr>
          <p:cNvSpPr/>
          <p:nvPr/>
        </p:nvSpPr>
        <p:spPr>
          <a:xfrm>
            <a:off x="9941057" y="4410072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Block Arc 10">
            <a:extLst>
              <a:ext uri="{FF2B5EF4-FFF2-40B4-BE49-F238E27FC236}">
                <a16:creationId xmlns:a16="http://schemas.microsoft.com/office/drawing/2014/main" id="{E65A5056-A7D7-4127-8419-1CECF4A01C1C}"/>
              </a:ext>
            </a:extLst>
          </p:cNvPr>
          <p:cNvSpPr/>
          <p:nvPr/>
        </p:nvSpPr>
        <p:spPr>
          <a:xfrm>
            <a:off x="10077569" y="461619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ound Same Side Corner Rectangle 36">
            <a:extLst>
              <a:ext uri="{FF2B5EF4-FFF2-40B4-BE49-F238E27FC236}">
                <a16:creationId xmlns:a16="http://schemas.microsoft.com/office/drawing/2014/main" id="{8DF88E1F-792F-49EB-B6C1-209AD75F233F}"/>
              </a:ext>
            </a:extLst>
          </p:cNvPr>
          <p:cNvSpPr>
            <a:spLocks noChangeAspect="1"/>
          </p:cNvSpPr>
          <p:nvPr/>
        </p:nvSpPr>
        <p:spPr>
          <a:xfrm>
            <a:off x="7297107" y="460579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Oval 26">
            <a:extLst>
              <a:ext uri="{FF2B5EF4-FFF2-40B4-BE49-F238E27FC236}">
                <a16:creationId xmlns:a16="http://schemas.microsoft.com/office/drawing/2014/main" id="{59D77C13-20B3-4B14-BFBE-CFE4F4E358E7}"/>
              </a:ext>
            </a:extLst>
          </p:cNvPr>
          <p:cNvSpPr/>
          <p:nvPr/>
        </p:nvSpPr>
        <p:spPr>
          <a:xfrm>
            <a:off x="1546411" y="4410072"/>
            <a:ext cx="704533" cy="704533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654FF0D0-2DB1-40D7-A193-8D37679BDA0A}"/>
              </a:ext>
            </a:extLst>
          </p:cNvPr>
          <p:cNvSpPr/>
          <p:nvPr/>
        </p:nvSpPr>
        <p:spPr>
          <a:xfrm>
            <a:off x="1722589" y="460071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FCDF43C6-5B32-47D8-A617-E70CFDC2132F}"/>
              </a:ext>
            </a:extLst>
          </p:cNvPr>
          <p:cNvSpPr/>
          <p:nvPr/>
        </p:nvSpPr>
        <p:spPr>
          <a:xfrm flipH="1">
            <a:off x="4500972" y="4600716"/>
            <a:ext cx="391841" cy="32324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C2ADA3AE-249C-41EB-BE9F-A61564249AA9}"/>
              </a:ext>
            </a:extLst>
          </p:cNvPr>
          <p:cNvGrpSpPr/>
          <p:nvPr/>
        </p:nvGrpSpPr>
        <p:grpSpPr>
          <a:xfrm>
            <a:off x="844846" y="5262277"/>
            <a:ext cx="2107662" cy="894132"/>
            <a:chOff x="7026501" y="4509120"/>
            <a:chExt cx="1499710" cy="894132"/>
          </a:xfrm>
          <a:noFill/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A80321-188D-4A6B-8AAF-65048AF587E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B7B335-7C4C-4C0D-A4FF-EB1EF3AE8D5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33">
            <a:extLst>
              <a:ext uri="{FF2B5EF4-FFF2-40B4-BE49-F238E27FC236}">
                <a16:creationId xmlns:a16="http://schemas.microsoft.com/office/drawing/2014/main" id="{B985364F-4E24-4D4C-B5DF-BE6B327E775C}"/>
              </a:ext>
            </a:extLst>
          </p:cNvPr>
          <p:cNvGrpSpPr/>
          <p:nvPr/>
        </p:nvGrpSpPr>
        <p:grpSpPr>
          <a:xfrm>
            <a:off x="3643061" y="5262277"/>
            <a:ext cx="2107662" cy="894132"/>
            <a:chOff x="7026501" y="4509120"/>
            <a:chExt cx="1499710" cy="894132"/>
          </a:xfrm>
          <a:noFill/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C767F5-9ABC-4F29-A4FE-612D170B405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F45627-CABD-40EA-9909-CE9892AF504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6">
            <a:extLst>
              <a:ext uri="{FF2B5EF4-FFF2-40B4-BE49-F238E27FC236}">
                <a16:creationId xmlns:a16="http://schemas.microsoft.com/office/drawing/2014/main" id="{40D9C561-526A-43AD-9CB6-B2827508C8CD}"/>
              </a:ext>
            </a:extLst>
          </p:cNvPr>
          <p:cNvGrpSpPr/>
          <p:nvPr/>
        </p:nvGrpSpPr>
        <p:grpSpPr>
          <a:xfrm>
            <a:off x="6441276" y="5262277"/>
            <a:ext cx="2107662" cy="894132"/>
            <a:chOff x="7026501" y="4509120"/>
            <a:chExt cx="1499710" cy="894132"/>
          </a:xfrm>
          <a:noFill/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85A28E-ACF8-45D4-95E5-5BE04761A93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503502-D3E3-4382-8CB3-6D2CCBF7957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9">
            <a:extLst>
              <a:ext uri="{FF2B5EF4-FFF2-40B4-BE49-F238E27FC236}">
                <a16:creationId xmlns:a16="http://schemas.microsoft.com/office/drawing/2014/main" id="{80BDC7ED-E060-4A68-8E52-F669B834DEF0}"/>
              </a:ext>
            </a:extLst>
          </p:cNvPr>
          <p:cNvGrpSpPr/>
          <p:nvPr/>
        </p:nvGrpSpPr>
        <p:grpSpPr>
          <a:xfrm>
            <a:off x="9239492" y="5262277"/>
            <a:ext cx="2107662" cy="894132"/>
            <a:chOff x="7026501" y="4509120"/>
            <a:chExt cx="1499710" cy="894132"/>
          </a:xfrm>
          <a:noFill/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896250-6A02-40BF-B03D-3F53B1049D9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E27CCC-904B-4921-85B4-963D80C76CC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44">
            <a:extLst>
              <a:ext uri="{FF2B5EF4-FFF2-40B4-BE49-F238E27FC236}">
                <a16:creationId xmlns:a16="http://schemas.microsoft.com/office/drawing/2014/main" id="{13B600C4-780E-4323-9323-2A5524DCEF87}"/>
              </a:ext>
            </a:extLst>
          </p:cNvPr>
          <p:cNvGrpSpPr/>
          <p:nvPr/>
        </p:nvGrpSpPr>
        <p:grpSpPr>
          <a:xfrm>
            <a:off x="715526" y="3694718"/>
            <a:ext cx="3629100" cy="523220"/>
            <a:chOff x="715526" y="3694718"/>
            <a:chExt cx="3629100" cy="523220"/>
          </a:xfrm>
        </p:grpSpPr>
        <p:sp>
          <p:nvSpPr>
            <p:cNvPr id="40" name="Oval 10">
              <a:extLst>
                <a:ext uri="{FF2B5EF4-FFF2-40B4-BE49-F238E27FC236}">
                  <a16:creationId xmlns:a16="http://schemas.microsoft.com/office/drawing/2014/main" id="{7D718B0D-C1E4-4F5A-A810-174544C0CB2F}"/>
                </a:ext>
              </a:extLst>
            </p:cNvPr>
            <p:cNvSpPr/>
            <p:nvPr/>
          </p:nvSpPr>
          <p:spPr>
            <a:xfrm>
              <a:off x="715526" y="3709572"/>
              <a:ext cx="493514" cy="493512"/>
            </a:xfrm>
            <a:prstGeom prst="ellipse">
              <a:avLst/>
            </a:prstGeom>
            <a:solidFill>
              <a:schemeClr val="accent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M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EA40CD-FC5E-4D32-87CE-8751599E419A}"/>
                </a:ext>
              </a:extLst>
            </p:cNvPr>
            <p:cNvSpPr txBox="1"/>
            <p:nvPr/>
          </p:nvSpPr>
          <p:spPr>
            <a:xfrm>
              <a:off x="1246803" y="3694718"/>
              <a:ext cx="309782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Contents Here</a:t>
              </a:r>
            </a:p>
          </p:txBody>
        </p:sp>
      </p:grpSp>
      <p:grpSp>
        <p:nvGrpSpPr>
          <p:cNvPr id="42" name="Group 45">
            <a:extLst>
              <a:ext uri="{FF2B5EF4-FFF2-40B4-BE49-F238E27FC236}">
                <a16:creationId xmlns:a16="http://schemas.microsoft.com/office/drawing/2014/main" id="{79E53D2A-93E0-403F-8B91-28778E7068C9}"/>
              </a:ext>
            </a:extLst>
          </p:cNvPr>
          <p:cNvGrpSpPr/>
          <p:nvPr/>
        </p:nvGrpSpPr>
        <p:grpSpPr>
          <a:xfrm>
            <a:off x="715526" y="1721234"/>
            <a:ext cx="3629100" cy="523220"/>
            <a:chOff x="715526" y="3694718"/>
            <a:chExt cx="3629100" cy="523220"/>
          </a:xfrm>
        </p:grpSpPr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43F58498-F45E-4A5B-B1AF-94225D1DEFA8}"/>
                </a:ext>
              </a:extLst>
            </p:cNvPr>
            <p:cNvSpPr/>
            <p:nvPr/>
          </p:nvSpPr>
          <p:spPr>
            <a:xfrm>
              <a:off x="715526" y="3709572"/>
              <a:ext cx="493514" cy="493512"/>
            </a:xfrm>
            <a:prstGeom prst="ellipse">
              <a:avLst/>
            </a:prstGeom>
            <a:solidFill>
              <a:schemeClr val="accent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M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C17882-B34F-4615-AF74-EC12ABE29987}"/>
                </a:ext>
              </a:extLst>
            </p:cNvPr>
            <p:cNvSpPr txBox="1"/>
            <p:nvPr/>
          </p:nvSpPr>
          <p:spPr>
            <a:xfrm>
              <a:off x="1246803" y="3694718"/>
              <a:ext cx="309782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Contents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76C4B3-63C5-49CE-BC7D-554980E9434C}"/>
              </a:ext>
            </a:extLst>
          </p:cNvPr>
          <p:cNvGrpSpPr/>
          <p:nvPr/>
        </p:nvGrpSpPr>
        <p:grpSpPr>
          <a:xfrm>
            <a:off x="1057275" y="4915178"/>
            <a:ext cx="4229100" cy="1394641"/>
            <a:chOff x="1504950" y="4457978"/>
            <a:chExt cx="4229100" cy="139464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A02815-EA86-409C-B2CE-64B197D220D9}"/>
                </a:ext>
              </a:extLst>
            </p:cNvPr>
            <p:cNvSpPr/>
            <p:nvPr/>
          </p:nvSpPr>
          <p:spPr>
            <a:xfrm>
              <a:off x="2019300" y="4972328"/>
              <a:ext cx="3714750" cy="8802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A3F723-DEC1-4536-BDB3-93762E4F9E8F}"/>
                </a:ext>
              </a:extLst>
            </p:cNvPr>
            <p:cNvSpPr/>
            <p:nvPr/>
          </p:nvSpPr>
          <p:spPr>
            <a:xfrm>
              <a:off x="1504950" y="4457978"/>
              <a:ext cx="1028700" cy="10287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71AC894-F570-4546-BB6F-C0565B9FDCC6}"/>
                </a:ext>
              </a:extLst>
            </p:cNvPr>
            <p:cNvSpPr/>
            <p:nvPr/>
          </p:nvSpPr>
          <p:spPr>
            <a:xfrm>
              <a:off x="1581150" y="4534178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3391C6-DF22-4B72-8A88-4DCAF7B6F2BB}"/>
              </a:ext>
            </a:extLst>
          </p:cNvPr>
          <p:cNvGrpSpPr/>
          <p:nvPr/>
        </p:nvGrpSpPr>
        <p:grpSpPr>
          <a:xfrm>
            <a:off x="2968625" y="3832971"/>
            <a:ext cx="4229100" cy="1394641"/>
            <a:chOff x="2968625" y="3832971"/>
            <a:chExt cx="4229100" cy="139464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84EBB8-1F71-4C4D-A122-DB3A322E68AF}"/>
                </a:ext>
              </a:extLst>
            </p:cNvPr>
            <p:cNvSpPr/>
            <p:nvPr/>
          </p:nvSpPr>
          <p:spPr>
            <a:xfrm>
              <a:off x="3482975" y="4347321"/>
              <a:ext cx="3714750" cy="88029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2C4346-BC28-49CE-AAEC-834AACDC6F19}"/>
                </a:ext>
              </a:extLst>
            </p:cNvPr>
            <p:cNvSpPr/>
            <p:nvPr/>
          </p:nvSpPr>
          <p:spPr>
            <a:xfrm>
              <a:off x="2968625" y="3832971"/>
              <a:ext cx="1028700" cy="10287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DA05A15-6E73-4D1B-9339-613005C860DE}"/>
                </a:ext>
              </a:extLst>
            </p:cNvPr>
            <p:cNvSpPr/>
            <p:nvPr/>
          </p:nvSpPr>
          <p:spPr>
            <a:xfrm>
              <a:off x="3044825" y="3909171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1329A-61DC-4C40-837C-B90690757ED1}"/>
              </a:ext>
            </a:extLst>
          </p:cNvPr>
          <p:cNvGrpSpPr/>
          <p:nvPr/>
        </p:nvGrpSpPr>
        <p:grpSpPr>
          <a:xfrm>
            <a:off x="4879975" y="2750764"/>
            <a:ext cx="4229100" cy="1394641"/>
            <a:chOff x="4879975" y="2750764"/>
            <a:chExt cx="4229100" cy="139464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032C449-E707-4371-994F-D1E84FA100FB}"/>
                </a:ext>
              </a:extLst>
            </p:cNvPr>
            <p:cNvSpPr/>
            <p:nvPr/>
          </p:nvSpPr>
          <p:spPr>
            <a:xfrm>
              <a:off x="5394325" y="3265114"/>
              <a:ext cx="3714750" cy="88029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1C7C21-EF67-4273-9A1E-5546DA8A833A}"/>
                </a:ext>
              </a:extLst>
            </p:cNvPr>
            <p:cNvSpPr/>
            <p:nvPr/>
          </p:nvSpPr>
          <p:spPr>
            <a:xfrm>
              <a:off x="4879975" y="2750764"/>
              <a:ext cx="1028700" cy="10287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C8CD64E-C502-44E3-AD2E-B5F1657DAAC5}"/>
                </a:ext>
              </a:extLst>
            </p:cNvPr>
            <p:cNvSpPr/>
            <p:nvPr/>
          </p:nvSpPr>
          <p:spPr>
            <a:xfrm>
              <a:off x="4956175" y="2840728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DB235F-C16F-4D43-9CE7-1CE9032EF4A7}"/>
              </a:ext>
            </a:extLst>
          </p:cNvPr>
          <p:cNvGrpSpPr/>
          <p:nvPr/>
        </p:nvGrpSpPr>
        <p:grpSpPr>
          <a:xfrm>
            <a:off x="6791325" y="1668557"/>
            <a:ext cx="4229100" cy="1394641"/>
            <a:chOff x="6791325" y="1668557"/>
            <a:chExt cx="4229100" cy="13946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74AD625-720C-40FB-A46E-D3BF5B5EA88A}"/>
                </a:ext>
              </a:extLst>
            </p:cNvPr>
            <p:cNvSpPr/>
            <p:nvPr/>
          </p:nvSpPr>
          <p:spPr>
            <a:xfrm>
              <a:off x="7305675" y="2182907"/>
              <a:ext cx="3714750" cy="8802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1813E47-6506-4666-9E2C-283C5F629544}"/>
                </a:ext>
              </a:extLst>
            </p:cNvPr>
            <p:cNvSpPr/>
            <p:nvPr/>
          </p:nvSpPr>
          <p:spPr>
            <a:xfrm>
              <a:off x="6791325" y="1668557"/>
              <a:ext cx="1028700" cy="1028700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56FBDC7-B13C-4997-87DD-5C71C1469E6A}"/>
                </a:ext>
              </a:extLst>
            </p:cNvPr>
            <p:cNvSpPr/>
            <p:nvPr/>
          </p:nvSpPr>
          <p:spPr>
            <a:xfrm>
              <a:off x="6867525" y="1738471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>
            <a:extLst>
              <a:ext uri="{FF2B5EF4-FFF2-40B4-BE49-F238E27FC236}">
                <a16:creationId xmlns:a16="http://schemas.microsoft.com/office/drawing/2014/main" id="{2990D237-5C40-43DB-95B3-6351D7008EF9}"/>
              </a:ext>
            </a:extLst>
          </p:cNvPr>
          <p:cNvSpPr/>
          <p:nvPr/>
        </p:nvSpPr>
        <p:spPr>
          <a:xfrm>
            <a:off x="1515117" y="3832971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AA29C448-CE42-4EE5-A6FA-68A644FDC160}"/>
              </a:ext>
            </a:extLst>
          </p:cNvPr>
          <p:cNvSpPr/>
          <p:nvPr/>
        </p:nvSpPr>
        <p:spPr>
          <a:xfrm>
            <a:off x="3375666" y="2777378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9B6A0A7D-D318-4024-BFE0-46F2520B5B2A}"/>
              </a:ext>
            </a:extLst>
          </p:cNvPr>
          <p:cNvSpPr/>
          <p:nvPr/>
        </p:nvSpPr>
        <p:spPr>
          <a:xfrm>
            <a:off x="5236215" y="1721785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8F14F4CF-7227-45ED-A2AA-71F75FDA6C4D}"/>
              </a:ext>
            </a:extLst>
          </p:cNvPr>
          <p:cNvSpPr/>
          <p:nvPr/>
        </p:nvSpPr>
        <p:spPr>
          <a:xfrm>
            <a:off x="10474966" y="1738471"/>
            <a:ext cx="545459" cy="1139871"/>
          </a:xfrm>
          <a:prstGeom prst="upArrow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97">
            <a:extLst>
              <a:ext uri="{FF2B5EF4-FFF2-40B4-BE49-F238E27FC236}">
                <a16:creationId xmlns:a16="http://schemas.microsoft.com/office/drawing/2014/main" id="{A8D6AA6B-F837-44CF-8724-821019575034}"/>
              </a:ext>
            </a:extLst>
          </p:cNvPr>
          <p:cNvGrpSpPr/>
          <p:nvPr/>
        </p:nvGrpSpPr>
        <p:grpSpPr>
          <a:xfrm>
            <a:off x="7978135" y="2250871"/>
            <a:ext cx="2567324" cy="726743"/>
            <a:chOff x="4965552" y="1736224"/>
            <a:chExt cx="1374974" cy="726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10CF9D-1D6D-4554-BFB4-90C274BBCEE8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35F8D-6D48-44AC-9964-8F3CA246E4AF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97">
            <a:extLst>
              <a:ext uri="{FF2B5EF4-FFF2-40B4-BE49-F238E27FC236}">
                <a16:creationId xmlns:a16="http://schemas.microsoft.com/office/drawing/2014/main" id="{2D98E338-6D52-47EC-B726-AFDBF897E7DB}"/>
              </a:ext>
            </a:extLst>
          </p:cNvPr>
          <p:cNvGrpSpPr/>
          <p:nvPr/>
        </p:nvGrpSpPr>
        <p:grpSpPr>
          <a:xfrm>
            <a:off x="6067842" y="3335349"/>
            <a:ext cx="2567324" cy="726743"/>
            <a:chOff x="4965552" y="1736224"/>
            <a:chExt cx="1374974" cy="7267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0E8BC-5753-4F4C-9529-3E5D952F6B46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AFC65-56A5-4750-9739-1705F9E1B70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97">
            <a:extLst>
              <a:ext uri="{FF2B5EF4-FFF2-40B4-BE49-F238E27FC236}">
                <a16:creationId xmlns:a16="http://schemas.microsoft.com/office/drawing/2014/main" id="{EFB55C64-5C4A-448B-BDA3-3491DF7841D2}"/>
              </a:ext>
            </a:extLst>
          </p:cNvPr>
          <p:cNvGrpSpPr/>
          <p:nvPr/>
        </p:nvGrpSpPr>
        <p:grpSpPr>
          <a:xfrm>
            <a:off x="4157550" y="4419827"/>
            <a:ext cx="2567324" cy="726743"/>
            <a:chOff x="4965552" y="1736224"/>
            <a:chExt cx="1374974" cy="726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788494-FEDD-4395-8468-3504E0F6AEB6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73B0FA-201C-4FA8-B1D0-0D797B86F377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97">
            <a:extLst>
              <a:ext uri="{FF2B5EF4-FFF2-40B4-BE49-F238E27FC236}">
                <a16:creationId xmlns:a16="http://schemas.microsoft.com/office/drawing/2014/main" id="{4E607474-A61C-4403-89DA-5354E6895214}"/>
              </a:ext>
            </a:extLst>
          </p:cNvPr>
          <p:cNvGrpSpPr/>
          <p:nvPr/>
        </p:nvGrpSpPr>
        <p:grpSpPr>
          <a:xfrm>
            <a:off x="2247258" y="5504306"/>
            <a:ext cx="2567324" cy="726743"/>
            <a:chOff x="4965552" y="1736224"/>
            <a:chExt cx="1374974" cy="7267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38A755-B005-4703-B590-A780BDBC60C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D2069C-F827-41DC-89D1-C374F189D5D3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18EC1C68-3D70-4AFC-ABD3-BD212C560E19}"/>
              </a:ext>
            </a:extLst>
          </p:cNvPr>
          <p:cNvSpPr/>
          <p:nvPr/>
        </p:nvSpPr>
        <p:spPr>
          <a:xfrm>
            <a:off x="8541295" y="2928922"/>
            <a:ext cx="545459" cy="1076342"/>
          </a:xfrm>
          <a:prstGeom prst="upArrow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7EF7E64D-CE62-4606-AF2B-9D725560F5C6}"/>
              </a:ext>
            </a:extLst>
          </p:cNvPr>
          <p:cNvSpPr/>
          <p:nvPr/>
        </p:nvSpPr>
        <p:spPr>
          <a:xfrm>
            <a:off x="6594795" y="4034036"/>
            <a:ext cx="545459" cy="1076342"/>
          </a:xfrm>
          <a:prstGeom prst="upArrow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2A8C4335-E43C-42AD-81B6-F44A95BF22DE}"/>
              </a:ext>
            </a:extLst>
          </p:cNvPr>
          <p:cNvSpPr/>
          <p:nvPr/>
        </p:nvSpPr>
        <p:spPr>
          <a:xfrm>
            <a:off x="4670809" y="5132360"/>
            <a:ext cx="545459" cy="1076342"/>
          </a:xfrm>
          <a:prstGeom prst="upArrow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02C5445-80E9-4BBF-A469-F202F33A4417}"/>
              </a:ext>
            </a:extLst>
          </p:cNvPr>
          <p:cNvSpPr/>
          <p:nvPr/>
        </p:nvSpPr>
        <p:spPr>
          <a:xfrm flipH="1">
            <a:off x="3228217" y="4154420"/>
            <a:ext cx="485211" cy="4002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6B403F7A-9F97-4108-935E-858DF0B371ED}"/>
              </a:ext>
            </a:extLst>
          </p:cNvPr>
          <p:cNvSpPr>
            <a:spLocks noChangeAspect="1"/>
          </p:cNvSpPr>
          <p:nvPr/>
        </p:nvSpPr>
        <p:spPr>
          <a:xfrm rot="9900000">
            <a:off x="5196100" y="3063081"/>
            <a:ext cx="475758" cy="40406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2E9662B5-9E03-4931-8D97-97A89BEC5055}"/>
              </a:ext>
            </a:extLst>
          </p:cNvPr>
          <p:cNvSpPr/>
          <p:nvPr/>
        </p:nvSpPr>
        <p:spPr>
          <a:xfrm>
            <a:off x="1348802" y="5256915"/>
            <a:ext cx="429110" cy="32961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Donut 24">
            <a:extLst>
              <a:ext uri="{FF2B5EF4-FFF2-40B4-BE49-F238E27FC236}">
                <a16:creationId xmlns:a16="http://schemas.microsoft.com/office/drawing/2014/main" id="{3A2E3E73-C729-48EE-9D4E-AD3B67F3D2D7}"/>
              </a:ext>
            </a:extLst>
          </p:cNvPr>
          <p:cNvSpPr/>
          <p:nvPr/>
        </p:nvSpPr>
        <p:spPr>
          <a:xfrm>
            <a:off x="7051129" y="1910349"/>
            <a:ext cx="518519" cy="52274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1D467-3CED-4050-A19A-E9AB1191F478}"/>
              </a:ext>
            </a:extLst>
          </p:cNvPr>
          <p:cNvSpPr txBox="1"/>
          <p:nvPr/>
        </p:nvSpPr>
        <p:spPr>
          <a:xfrm>
            <a:off x="667044" y="2579811"/>
            <a:ext cx="268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5856-A4F0-4547-B201-68C15ED6D13B}"/>
              </a:ext>
            </a:extLst>
          </p:cNvPr>
          <p:cNvSpPr txBox="1"/>
          <p:nvPr/>
        </p:nvSpPr>
        <p:spPr>
          <a:xfrm>
            <a:off x="667044" y="4033631"/>
            <a:ext cx="2683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41812-64D7-4372-95A8-81A427387DEA}"/>
              </a:ext>
            </a:extLst>
          </p:cNvPr>
          <p:cNvSpPr txBox="1"/>
          <p:nvPr/>
        </p:nvSpPr>
        <p:spPr>
          <a:xfrm>
            <a:off x="667044" y="700712"/>
            <a:ext cx="35827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F5F8-5385-4D0E-B7BE-2D81683D6EA7}"/>
              </a:ext>
            </a:extLst>
          </p:cNvPr>
          <p:cNvSpPr txBox="1"/>
          <p:nvPr/>
        </p:nvSpPr>
        <p:spPr>
          <a:xfrm>
            <a:off x="667044" y="1347874"/>
            <a:ext cx="35827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139D-EC53-4C52-847F-1DB5A9805793}"/>
              </a:ext>
            </a:extLst>
          </p:cNvPr>
          <p:cNvSpPr txBox="1"/>
          <p:nvPr/>
        </p:nvSpPr>
        <p:spPr>
          <a:xfrm>
            <a:off x="667044" y="1942449"/>
            <a:ext cx="35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06EEF548-7C8A-4B40-854D-8E6ADFFC46B7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FA982-BCBE-4D2C-AFB4-FB87811B9044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D130C9-442A-40EF-831E-26BA6D5CD39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59">
            <a:extLst>
              <a:ext uri="{FF2B5EF4-FFF2-40B4-BE49-F238E27FC236}">
                <a16:creationId xmlns:a16="http://schemas.microsoft.com/office/drawing/2014/main" id="{0707DC28-4AEB-42D5-99CE-A8FABEED440C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D1FCCD-14BA-44ED-A7F6-DBC28933F811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1A7963-DD5F-4255-B4F1-AEDE1911904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62">
            <a:extLst>
              <a:ext uri="{FF2B5EF4-FFF2-40B4-BE49-F238E27FC236}">
                <a16:creationId xmlns:a16="http://schemas.microsoft.com/office/drawing/2014/main" id="{8B21FAB3-93E5-4315-AC63-F2DA2D60638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519E60-ED2F-4E7B-BB86-5259693150C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F51EF6-E98B-4D8B-9F12-26490649FE13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74">
            <a:extLst>
              <a:ext uri="{FF2B5EF4-FFF2-40B4-BE49-F238E27FC236}">
                <a16:creationId xmlns:a16="http://schemas.microsoft.com/office/drawing/2014/main" id="{31395168-89D9-4794-A77D-F2122EE91BAE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848EF6-2BC4-4CB9-8B9D-F42C057DDD23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EF236-D6AA-44F4-84DE-E84042F28EA0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B729C310-A1B5-4855-A4CA-3A637AEC69C0}"/>
              </a:ext>
            </a:extLst>
          </p:cNvPr>
          <p:cNvGrpSpPr/>
          <p:nvPr/>
        </p:nvGrpSpPr>
        <p:grpSpPr>
          <a:xfrm>
            <a:off x="4534406" y="2353284"/>
            <a:ext cx="3088058" cy="3088058"/>
            <a:chOff x="6650259" y="441405"/>
            <a:chExt cx="2567829" cy="2567829"/>
          </a:xfrm>
        </p:grpSpPr>
        <p:sp>
          <p:nvSpPr>
            <p:cNvPr id="4" name="Freeform: Shape 47">
              <a:extLst>
                <a:ext uri="{FF2B5EF4-FFF2-40B4-BE49-F238E27FC236}">
                  <a16:creationId xmlns:a16="http://schemas.microsoft.com/office/drawing/2014/main" id="{6BD70259-DF2B-4511-A285-7439A7538711}"/>
                </a:ext>
              </a:extLst>
            </p:cNvPr>
            <p:cNvSpPr/>
            <p:nvPr/>
          </p:nvSpPr>
          <p:spPr>
            <a:xfrm>
              <a:off x="6706470" y="441405"/>
              <a:ext cx="1226426" cy="1303077"/>
            </a:xfrm>
            <a:custGeom>
              <a:avLst/>
              <a:gdLst>
                <a:gd name="connsiteX0" fmla="*/ 1228981 w 1226425"/>
                <a:gd name="connsiteY0" fmla="*/ 0 h 1303077"/>
                <a:gd name="connsiteX1" fmla="*/ 0 w 1226425"/>
                <a:gd name="connsiteY1" fmla="*/ 908960 h 1303077"/>
                <a:gd name="connsiteX2" fmla="*/ 1228981 w 1226425"/>
                <a:gd name="connsiteY2" fmla="*/ 1308188 h 1303077"/>
                <a:gd name="connsiteX3" fmla="*/ 1228981 w 1226425"/>
                <a:gd name="connsiteY3" fmla="*/ 0 h 13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425" h="1303077">
                  <a:moveTo>
                    <a:pt x="1228981" y="0"/>
                  </a:moveTo>
                  <a:cubicBezTo>
                    <a:pt x="650261" y="0"/>
                    <a:pt x="160330" y="382619"/>
                    <a:pt x="0" y="908960"/>
                  </a:cubicBezTo>
                  <a:lnTo>
                    <a:pt x="1228981" y="1308188"/>
                  </a:lnTo>
                  <a:lnTo>
                    <a:pt x="1228981" y="0"/>
                  </a:lnTo>
                  <a:close/>
                </a:path>
              </a:pathLst>
            </a:custGeom>
            <a:solidFill>
              <a:srgbClr val="85D8D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8">
              <a:extLst>
                <a:ext uri="{FF2B5EF4-FFF2-40B4-BE49-F238E27FC236}">
                  <a16:creationId xmlns:a16="http://schemas.microsoft.com/office/drawing/2014/main" id="{F319BCDE-7D67-42A3-A97B-D59619DB8187}"/>
                </a:ext>
              </a:extLst>
            </p:cNvPr>
            <p:cNvSpPr/>
            <p:nvPr/>
          </p:nvSpPr>
          <p:spPr>
            <a:xfrm>
              <a:off x="7935451" y="441405"/>
              <a:ext cx="1226426" cy="1303077"/>
            </a:xfrm>
            <a:custGeom>
              <a:avLst/>
              <a:gdLst>
                <a:gd name="connsiteX0" fmla="*/ 1228981 w 1226425"/>
                <a:gd name="connsiteY0" fmla="*/ 908960 h 1303077"/>
                <a:gd name="connsiteX1" fmla="*/ 0 w 1226425"/>
                <a:gd name="connsiteY1" fmla="*/ 0 h 1303077"/>
                <a:gd name="connsiteX2" fmla="*/ 0 w 1226425"/>
                <a:gd name="connsiteY2" fmla="*/ 1308188 h 1303077"/>
                <a:gd name="connsiteX3" fmla="*/ 1228981 w 1226425"/>
                <a:gd name="connsiteY3" fmla="*/ 908960 h 130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425" h="1303077">
                  <a:moveTo>
                    <a:pt x="1228981" y="908960"/>
                  </a:moveTo>
                  <a:cubicBezTo>
                    <a:pt x="1068013" y="382619"/>
                    <a:pt x="578720" y="0"/>
                    <a:pt x="0" y="0"/>
                  </a:cubicBezTo>
                  <a:lnTo>
                    <a:pt x="0" y="1308188"/>
                  </a:lnTo>
                  <a:lnTo>
                    <a:pt x="1228981" y="908960"/>
                  </a:lnTo>
                  <a:close/>
                </a:path>
              </a:pathLst>
            </a:custGeom>
            <a:solidFill>
              <a:schemeClr val="accent1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9">
              <a:extLst>
                <a:ext uri="{FF2B5EF4-FFF2-40B4-BE49-F238E27FC236}">
                  <a16:creationId xmlns:a16="http://schemas.microsoft.com/office/drawing/2014/main" id="{387EE07F-839A-4AD0-8581-F0D70BD8361E}"/>
                </a:ext>
              </a:extLst>
            </p:cNvPr>
            <p:cNvSpPr/>
            <p:nvPr/>
          </p:nvSpPr>
          <p:spPr>
            <a:xfrm>
              <a:off x="7191292" y="1749593"/>
              <a:ext cx="1488319" cy="1258364"/>
            </a:xfrm>
            <a:custGeom>
              <a:avLst/>
              <a:gdLst>
                <a:gd name="connsiteX0" fmla="*/ 0 w 1488318"/>
                <a:gd name="connsiteY0" fmla="*/ 1024577 h 1258363"/>
                <a:gd name="connsiteX1" fmla="*/ 744159 w 1488318"/>
                <a:gd name="connsiteY1" fmla="*/ 1262197 h 1258363"/>
                <a:gd name="connsiteX2" fmla="*/ 1488319 w 1488318"/>
                <a:gd name="connsiteY2" fmla="*/ 1024577 h 1258363"/>
                <a:gd name="connsiteX3" fmla="*/ 744159 w 1488318"/>
                <a:gd name="connsiteY3" fmla="*/ 0 h 1258363"/>
                <a:gd name="connsiteX4" fmla="*/ 0 w 1488318"/>
                <a:gd name="connsiteY4" fmla="*/ 1024577 h 12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18" h="1258363">
                  <a:moveTo>
                    <a:pt x="0" y="1024577"/>
                  </a:moveTo>
                  <a:cubicBezTo>
                    <a:pt x="210153" y="1174047"/>
                    <a:pt x="466936" y="1262197"/>
                    <a:pt x="744159" y="1262197"/>
                  </a:cubicBezTo>
                  <a:cubicBezTo>
                    <a:pt x="1021383" y="1262197"/>
                    <a:pt x="1278166" y="1174047"/>
                    <a:pt x="1488319" y="1024577"/>
                  </a:cubicBezTo>
                  <a:lnTo>
                    <a:pt x="744159" y="0"/>
                  </a:lnTo>
                  <a:lnTo>
                    <a:pt x="0" y="1024577"/>
                  </a:lnTo>
                  <a:close/>
                </a:path>
              </a:pathLst>
            </a:custGeom>
            <a:solidFill>
              <a:srgbClr val="85D8D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0">
              <a:extLst>
                <a:ext uri="{FF2B5EF4-FFF2-40B4-BE49-F238E27FC236}">
                  <a16:creationId xmlns:a16="http://schemas.microsoft.com/office/drawing/2014/main" id="{6EEB45B8-409B-4E6E-8C6C-11AE2BCCCB58}"/>
                </a:ext>
              </a:extLst>
            </p:cNvPr>
            <p:cNvSpPr/>
            <p:nvPr/>
          </p:nvSpPr>
          <p:spPr>
            <a:xfrm>
              <a:off x="7935451" y="1350365"/>
              <a:ext cx="1283915" cy="1418055"/>
            </a:xfrm>
            <a:custGeom>
              <a:avLst/>
              <a:gdLst>
                <a:gd name="connsiteX0" fmla="*/ 0 w 1283914"/>
                <a:gd name="connsiteY0" fmla="*/ 399227 h 1418054"/>
                <a:gd name="connsiteX1" fmla="*/ 744160 w 1283914"/>
                <a:gd name="connsiteY1" fmla="*/ 1423804 h 1418054"/>
                <a:gd name="connsiteX2" fmla="*/ 1285192 w 1283914"/>
                <a:gd name="connsiteY2" fmla="*/ 376232 h 1418054"/>
                <a:gd name="connsiteX3" fmla="*/ 1228981 w 1283914"/>
                <a:gd name="connsiteY3" fmla="*/ 0 h 1418054"/>
                <a:gd name="connsiteX4" fmla="*/ 0 w 1283914"/>
                <a:gd name="connsiteY4" fmla="*/ 399227 h 141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914" h="1418054">
                  <a:moveTo>
                    <a:pt x="0" y="399227"/>
                  </a:moveTo>
                  <a:lnTo>
                    <a:pt x="744160" y="1423804"/>
                  </a:lnTo>
                  <a:cubicBezTo>
                    <a:pt x="1071206" y="1190655"/>
                    <a:pt x="1285192" y="808674"/>
                    <a:pt x="1285192" y="376232"/>
                  </a:cubicBezTo>
                  <a:cubicBezTo>
                    <a:pt x="1285192" y="245285"/>
                    <a:pt x="1265390" y="119449"/>
                    <a:pt x="1228981" y="0"/>
                  </a:cubicBezTo>
                  <a:lnTo>
                    <a:pt x="0" y="399227"/>
                  </a:lnTo>
                  <a:close/>
                </a:path>
              </a:pathLst>
            </a:custGeom>
            <a:solidFill>
              <a:schemeClr val="accent2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1">
              <a:extLst>
                <a:ext uri="{FF2B5EF4-FFF2-40B4-BE49-F238E27FC236}">
                  <a16:creationId xmlns:a16="http://schemas.microsoft.com/office/drawing/2014/main" id="{5EB6D8C1-F83E-4E9B-95C1-974A08825B41}"/>
                </a:ext>
              </a:extLst>
            </p:cNvPr>
            <p:cNvSpPr/>
            <p:nvPr/>
          </p:nvSpPr>
          <p:spPr>
            <a:xfrm>
              <a:off x="6650259" y="1350365"/>
              <a:ext cx="1283915" cy="1418055"/>
            </a:xfrm>
            <a:custGeom>
              <a:avLst/>
              <a:gdLst>
                <a:gd name="connsiteX0" fmla="*/ 56211 w 1283914"/>
                <a:gd name="connsiteY0" fmla="*/ 0 h 1418054"/>
                <a:gd name="connsiteX1" fmla="*/ 0 w 1283914"/>
                <a:gd name="connsiteY1" fmla="*/ 376232 h 1418054"/>
                <a:gd name="connsiteX2" fmla="*/ 541033 w 1283914"/>
                <a:gd name="connsiteY2" fmla="*/ 1423804 h 1418054"/>
                <a:gd name="connsiteX3" fmla="*/ 1285192 w 1283914"/>
                <a:gd name="connsiteY3" fmla="*/ 399227 h 1418054"/>
                <a:gd name="connsiteX4" fmla="*/ 56211 w 1283914"/>
                <a:gd name="connsiteY4" fmla="*/ 0 h 141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914" h="1418054">
                  <a:moveTo>
                    <a:pt x="56211" y="0"/>
                  </a:moveTo>
                  <a:cubicBezTo>
                    <a:pt x="19802" y="118810"/>
                    <a:pt x="0" y="245285"/>
                    <a:pt x="0" y="376232"/>
                  </a:cubicBezTo>
                  <a:cubicBezTo>
                    <a:pt x="0" y="808674"/>
                    <a:pt x="213347" y="1191294"/>
                    <a:pt x="541033" y="1423804"/>
                  </a:cubicBezTo>
                  <a:lnTo>
                    <a:pt x="1285192" y="399227"/>
                  </a:lnTo>
                  <a:lnTo>
                    <a:pt x="56211" y="0"/>
                  </a:lnTo>
                  <a:close/>
                </a:path>
              </a:pathLst>
            </a:custGeom>
            <a:solidFill>
              <a:schemeClr val="accent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Isosceles Triangle 22">
            <a:extLst>
              <a:ext uri="{FF2B5EF4-FFF2-40B4-BE49-F238E27FC236}">
                <a16:creationId xmlns:a16="http://schemas.microsoft.com/office/drawing/2014/main" id="{87269844-CC21-4CBF-9432-E3FF99C4E761}"/>
              </a:ext>
            </a:extLst>
          </p:cNvPr>
          <p:cNvSpPr/>
          <p:nvPr/>
        </p:nvSpPr>
        <p:spPr>
          <a:xfrm rot="19800000">
            <a:off x="5459349" y="3822575"/>
            <a:ext cx="404214" cy="404145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8BB33FC2-3547-4208-8D49-99F783B20FE5}"/>
              </a:ext>
            </a:extLst>
          </p:cNvPr>
          <p:cNvSpPr/>
          <p:nvPr/>
        </p:nvSpPr>
        <p:spPr>
          <a:xfrm flipH="1">
            <a:off x="5881057" y="42888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ardrop 1">
            <a:extLst>
              <a:ext uri="{FF2B5EF4-FFF2-40B4-BE49-F238E27FC236}">
                <a16:creationId xmlns:a16="http://schemas.microsoft.com/office/drawing/2014/main" id="{B207A016-3424-4648-A69E-C13202F11D4E}"/>
              </a:ext>
            </a:extLst>
          </p:cNvPr>
          <p:cNvSpPr/>
          <p:nvPr/>
        </p:nvSpPr>
        <p:spPr>
          <a:xfrm rot="18805991">
            <a:off x="6153422" y="340323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B82831C6-B0A5-4C05-862C-117221BF098A}"/>
              </a:ext>
            </a:extLst>
          </p:cNvPr>
          <p:cNvSpPr/>
          <p:nvPr/>
        </p:nvSpPr>
        <p:spPr>
          <a:xfrm>
            <a:off x="5608614" y="339322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37C9D-3A49-411D-8790-9E5BADB59751}"/>
              </a:ext>
            </a:extLst>
          </p:cNvPr>
          <p:cNvSpPr txBox="1"/>
          <p:nvPr/>
        </p:nvSpPr>
        <p:spPr>
          <a:xfrm>
            <a:off x="6222246" y="2733628"/>
            <a:ext cx="100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54627-C38E-4B3B-BEE5-46A8D2ED47C8}"/>
              </a:ext>
            </a:extLst>
          </p:cNvPr>
          <p:cNvSpPr txBox="1"/>
          <p:nvPr/>
        </p:nvSpPr>
        <p:spPr>
          <a:xfrm>
            <a:off x="6661481" y="3949037"/>
            <a:ext cx="100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03D28-2C09-4F2C-852C-9463F96C1CB2}"/>
              </a:ext>
            </a:extLst>
          </p:cNvPr>
          <p:cNvSpPr txBox="1"/>
          <p:nvPr/>
        </p:nvSpPr>
        <p:spPr>
          <a:xfrm>
            <a:off x="5591394" y="4792721"/>
            <a:ext cx="100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8BD8B-D091-4AAD-8CE3-50EC0BDBE141}"/>
              </a:ext>
            </a:extLst>
          </p:cNvPr>
          <p:cNvSpPr txBox="1"/>
          <p:nvPr/>
        </p:nvSpPr>
        <p:spPr>
          <a:xfrm>
            <a:off x="4940621" y="2733628"/>
            <a:ext cx="100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0BDD8-23BB-413E-9860-271770E623E6}"/>
              </a:ext>
            </a:extLst>
          </p:cNvPr>
          <p:cNvSpPr txBox="1"/>
          <p:nvPr/>
        </p:nvSpPr>
        <p:spPr>
          <a:xfrm>
            <a:off x="4440531" y="3949037"/>
            <a:ext cx="100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 Same Side Corner Rectangle 11">
            <a:extLst>
              <a:ext uri="{FF2B5EF4-FFF2-40B4-BE49-F238E27FC236}">
                <a16:creationId xmlns:a16="http://schemas.microsoft.com/office/drawing/2014/main" id="{23C4C1CC-323B-456C-9A2E-24A5175707B4}"/>
              </a:ext>
            </a:extLst>
          </p:cNvPr>
          <p:cNvSpPr>
            <a:spLocks noChangeAspect="1"/>
          </p:cNvSpPr>
          <p:nvPr/>
        </p:nvSpPr>
        <p:spPr>
          <a:xfrm rot="9900000">
            <a:off x="6370263" y="3932053"/>
            <a:ext cx="356887" cy="30310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F5A1619E-354F-4C03-8E5D-C4EBAA126314}"/>
              </a:ext>
            </a:extLst>
          </p:cNvPr>
          <p:cNvGrpSpPr/>
          <p:nvPr/>
        </p:nvGrpSpPr>
        <p:grpSpPr>
          <a:xfrm>
            <a:off x="1583723" y="5215739"/>
            <a:ext cx="2873972" cy="923331"/>
            <a:chOff x="6118316" y="1433695"/>
            <a:chExt cx="1493003" cy="6568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CBAC34-4B96-4B34-8BD8-5299CD87D723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952D05-237E-4390-9646-4D87F3C3E6FF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3">
            <a:extLst>
              <a:ext uri="{FF2B5EF4-FFF2-40B4-BE49-F238E27FC236}">
                <a16:creationId xmlns:a16="http://schemas.microsoft.com/office/drawing/2014/main" id="{5CD695D2-42E1-4288-B34A-782634020FFC}"/>
              </a:ext>
            </a:extLst>
          </p:cNvPr>
          <p:cNvGrpSpPr/>
          <p:nvPr/>
        </p:nvGrpSpPr>
        <p:grpSpPr>
          <a:xfrm>
            <a:off x="861559" y="3555737"/>
            <a:ext cx="2873972" cy="923331"/>
            <a:chOff x="6118316" y="1433695"/>
            <a:chExt cx="1493003" cy="6568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3547D-4338-4FF0-837C-D3271C0C0B38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982C05-9FBB-4EE6-A06C-980352167B07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F1F2CE99-B2D8-492A-A676-05DB34B22985}"/>
              </a:ext>
            </a:extLst>
          </p:cNvPr>
          <p:cNvGrpSpPr/>
          <p:nvPr/>
        </p:nvGrpSpPr>
        <p:grpSpPr>
          <a:xfrm>
            <a:off x="1697997" y="1895734"/>
            <a:ext cx="2873972" cy="923331"/>
            <a:chOff x="6118316" y="1433695"/>
            <a:chExt cx="1493003" cy="6568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D810D1-854F-4215-80D7-00F5F02083CA}"/>
                </a:ext>
              </a:extLst>
            </p:cNvPr>
            <p:cNvSpPr txBox="1"/>
            <p:nvPr/>
          </p:nvSpPr>
          <p:spPr>
            <a:xfrm>
              <a:off x="6118321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992ED-9B78-4385-B08B-9CEC730FA1AC}"/>
                </a:ext>
              </a:extLst>
            </p:cNvPr>
            <p:cNvSpPr txBox="1"/>
            <p:nvPr/>
          </p:nvSpPr>
          <p:spPr>
            <a:xfrm>
              <a:off x="611831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9">
            <a:extLst>
              <a:ext uri="{FF2B5EF4-FFF2-40B4-BE49-F238E27FC236}">
                <a16:creationId xmlns:a16="http://schemas.microsoft.com/office/drawing/2014/main" id="{B94E856B-64E7-4A8D-B131-B158F371033C}"/>
              </a:ext>
            </a:extLst>
          </p:cNvPr>
          <p:cNvGrpSpPr/>
          <p:nvPr/>
        </p:nvGrpSpPr>
        <p:grpSpPr>
          <a:xfrm>
            <a:off x="8103192" y="1740942"/>
            <a:ext cx="3338816" cy="1015664"/>
            <a:chOff x="6210996" y="1433695"/>
            <a:chExt cx="1493001" cy="72256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96EE0F-6655-4917-B62A-FD610B0648F6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81633B-6659-4C89-B6C5-D99906C9FBD7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25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2">
            <a:extLst>
              <a:ext uri="{FF2B5EF4-FFF2-40B4-BE49-F238E27FC236}">
                <a16:creationId xmlns:a16="http://schemas.microsoft.com/office/drawing/2014/main" id="{1B007A50-0DAC-4D8B-BCC1-A85E0136AF2D}"/>
              </a:ext>
            </a:extLst>
          </p:cNvPr>
          <p:cNvGrpSpPr/>
          <p:nvPr/>
        </p:nvGrpSpPr>
        <p:grpSpPr>
          <a:xfrm>
            <a:off x="7979011" y="4248268"/>
            <a:ext cx="3041406" cy="923331"/>
            <a:chOff x="6210996" y="1433695"/>
            <a:chExt cx="1493001" cy="6568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8AC50B-17CF-4DF5-895A-919E4BB14E94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0F5963-FC91-40DD-A80C-0B13D1721736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CE3E3D-EE4C-4392-BD39-6FCE8CAA72F1}"/>
              </a:ext>
            </a:extLst>
          </p:cNvPr>
          <p:cNvGrpSpPr/>
          <p:nvPr/>
        </p:nvGrpSpPr>
        <p:grpSpPr>
          <a:xfrm>
            <a:off x="471329" y="2505670"/>
            <a:ext cx="1990900" cy="1846660"/>
            <a:chOff x="-440010" y="2800101"/>
            <a:chExt cx="2970842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2B94A9-7649-4E52-86A0-8600EEC7FE3A}"/>
                </a:ext>
              </a:extLst>
            </p:cNvPr>
            <p:cNvSpPr txBox="1"/>
            <p:nvPr/>
          </p:nvSpPr>
          <p:spPr>
            <a:xfrm>
              <a:off x="-440009" y="3815764"/>
              <a:ext cx="29708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OREM IPSUM DOLOR SIT AMET, CU USU AGAM INTEGRE IMPEDIT.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EC55ED-0653-4EA0-8678-DC1C7894729D}"/>
                </a:ext>
              </a:extLst>
            </p:cNvPr>
            <p:cNvSpPr txBox="1"/>
            <p:nvPr/>
          </p:nvSpPr>
          <p:spPr>
            <a:xfrm>
              <a:off x="-440010" y="2800101"/>
              <a:ext cx="2970842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OREM IPSUM</a:t>
              </a:r>
            </a:p>
            <a:p>
              <a:pPr algn="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DOLOR SIT AMET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3AFF88-9711-46C4-9897-A07EDF41AB63}"/>
              </a:ext>
            </a:extLst>
          </p:cNvPr>
          <p:cNvSpPr txBox="1"/>
          <p:nvPr/>
        </p:nvSpPr>
        <p:spPr>
          <a:xfrm>
            <a:off x="7080070" y="5619448"/>
            <a:ext cx="39436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267FC8-89C6-4CAE-AF78-93FEDD628F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6B752A1-3208-4A57-9EED-1AE9648CDA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Graphic 3">
            <a:extLst>
              <a:ext uri="{FF2B5EF4-FFF2-40B4-BE49-F238E27FC236}">
                <a16:creationId xmlns:a16="http://schemas.microsoft.com/office/drawing/2014/main" id="{B6D027B2-5F59-4408-AAF3-F74321AEB52E}"/>
              </a:ext>
            </a:extLst>
          </p:cNvPr>
          <p:cNvSpPr/>
          <p:nvPr/>
        </p:nvSpPr>
        <p:spPr>
          <a:xfrm>
            <a:off x="4536038" y="1731891"/>
            <a:ext cx="2270334" cy="2638227"/>
          </a:xfrm>
          <a:custGeom>
            <a:avLst/>
            <a:gdLst>
              <a:gd name="connsiteX0" fmla="*/ 3052899 w 5154106"/>
              <a:gd name="connsiteY0" fmla="*/ 25248 h 5989298"/>
              <a:gd name="connsiteX1" fmla="*/ 3006144 w 5154106"/>
              <a:gd name="connsiteY1" fmla="*/ 11978 h 5989298"/>
              <a:gd name="connsiteX2" fmla="*/ 2878079 w 5154106"/>
              <a:gd name="connsiteY2" fmla="*/ 19993 h 5989298"/>
              <a:gd name="connsiteX3" fmla="*/ 2588463 w 5154106"/>
              <a:gd name="connsiteY3" fmla="*/ 51341 h 5989298"/>
              <a:gd name="connsiteX4" fmla="*/ 2462090 w 5154106"/>
              <a:gd name="connsiteY4" fmla="*/ 76634 h 5989298"/>
              <a:gd name="connsiteX5" fmla="*/ 2306596 w 5154106"/>
              <a:gd name="connsiteY5" fmla="*/ 95069 h 5989298"/>
              <a:gd name="connsiteX6" fmla="*/ 2149943 w 5154106"/>
              <a:gd name="connsiteY6" fmla="*/ 63899 h 5989298"/>
              <a:gd name="connsiteX7" fmla="*/ 2069613 w 5154106"/>
              <a:gd name="connsiteY7" fmla="*/ 91061 h 5989298"/>
              <a:gd name="connsiteX8" fmla="*/ 1986166 w 5154106"/>
              <a:gd name="connsiteY8" fmla="*/ 127041 h 5989298"/>
              <a:gd name="connsiteX9" fmla="*/ 1748916 w 5154106"/>
              <a:gd name="connsiteY9" fmla="*/ 150997 h 5989298"/>
              <a:gd name="connsiteX10" fmla="*/ 1691207 w 5154106"/>
              <a:gd name="connsiteY10" fmla="*/ 188312 h 5989298"/>
              <a:gd name="connsiteX11" fmla="*/ 1577302 w 5154106"/>
              <a:gd name="connsiteY11" fmla="*/ 235780 h 5989298"/>
              <a:gd name="connsiteX12" fmla="*/ 1469453 w 5154106"/>
              <a:gd name="connsiteY12" fmla="*/ 253859 h 5989298"/>
              <a:gd name="connsiteX13" fmla="*/ 1346731 w 5154106"/>
              <a:gd name="connsiteY13" fmla="*/ 240678 h 5989298"/>
              <a:gd name="connsiteX14" fmla="*/ 1233450 w 5154106"/>
              <a:gd name="connsiteY14" fmla="*/ 281378 h 5989298"/>
              <a:gd name="connsiteX15" fmla="*/ 1147420 w 5154106"/>
              <a:gd name="connsiteY15" fmla="*/ 351644 h 5989298"/>
              <a:gd name="connsiteX16" fmla="*/ 999050 w 5154106"/>
              <a:gd name="connsiteY16" fmla="*/ 407572 h 5989298"/>
              <a:gd name="connsiteX17" fmla="*/ 879980 w 5154106"/>
              <a:gd name="connsiteY17" fmla="*/ 410778 h 5989298"/>
              <a:gd name="connsiteX18" fmla="*/ 815680 w 5154106"/>
              <a:gd name="connsiteY18" fmla="*/ 426720 h 5989298"/>
              <a:gd name="connsiteX19" fmla="*/ 828594 w 5154106"/>
              <a:gd name="connsiteY19" fmla="*/ 491554 h 5989298"/>
              <a:gd name="connsiteX20" fmla="*/ 1019444 w 5154106"/>
              <a:gd name="connsiteY20" fmla="*/ 759261 h 5989298"/>
              <a:gd name="connsiteX21" fmla="*/ 1033872 w 5154106"/>
              <a:gd name="connsiteY21" fmla="*/ 953852 h 5989298"/>
              <a:gd name="connsiteX22" fmla="*/ 930832 w 5154106"/>
              <a:gd name="connsiteY22" fmla="*/ 1208825 h 5989298"/>
              <a:gd name="connsiteX23" fmla="*/ 787271 w 5154106"/>
              <a:gd name="connsiteY23" fmla="*/ 1518567 h 5989298"/>
              <a:gd name="connsiteX24" fmla="*/ 733569 w 5154106"/>
              <a:gd name="connsiteY24" fmla="*/ 1923335 h 5989298"/>
              <a:gd name="connsiteX25" fmla="*/ 652616 w 5154106"/>
              <a:gd name="connsiteY25" fmla="*/ 2143307 h 5989298"/>
              <a:gd name="connsiteX26" fmla="*/ 220240 w 5154106"/>
              <a:gd name="connsiteY26" fmla="*/ 2546917 h 5989298"/>
              <a:gd name="connsiteX27" fmla="*/ 77125 w 5154106"/>
              <a:gd name="connsiteY27" fmla="*/ 2652183 h 5989298"/>
              <a:gd name="connsiteX28" fmla="*/ 357 w 5154106"/>
              <a:gd name="connsiteY28" fmla="*/ 2763327 h 5989298"/>
              <a:gd name="connsiteX29" fmla="*/ 95114 w 5154106"/>
              <a:gd name="connsiteY29" fmla="*/ 2852919 h 5989298"/>
              <a:gd name="connsiteX30" fmla="*/ 260584 w 5154106"/>
              <a:gd name="connsiteY30" fmla="*/ 2927905 h 5989298"/>
              <a:gd name="connsiteX31" fmla="*/ 296474 w 5154106"/>
              <a:gd name="connsiteY31" fmla="*/ 3147611 h 5989298"/>
              <a:gd name="connsiteX32" fmla="*/ 254082 w 5154106"/>
              <a:gd name="connsiteY32" fmla="*/ 3209951 h 5989298"/>
              <a:gd name="connsiteX33" fmla="*/ 450544 w 5154106"/>
              <a:gd name="connsiteY33" fmla="*/ 3307113 h 5989298"/>
              <a:gd name="connsiteX34" fmla="*/ 534792 w 5154106"/>
              <a:gd name="connsiteY34" fmla="*/ 3416209 h 5989298"/>
              <a:gd name="connsiteX35" fmla="*/ 424272 w 5154106"/>
              <a:gd name="connsiteY35" fmla="*/ 3541513 h 5989298"/>
              <a:gd name="connsiteX36" fmla="*/ 257467 w 5154106"/>
              <a:gd name="connsiteY36" fmla="*/ 3653103 h 5989298"/>
              <a:gd name="connsiteX37" fmla="*/ 370748 w 5154106"/>
              <a:gd name="connsiteY37" fmla="*/ 3714196 h 5989298"/>
              <a:gd name="connsiteX38" fmla="*/ 426498 w 5154106"/>
              <a:gd name="connsiteY38" fmla="*/ 3854818 h 5989298"/>
              <a:gd name="connsiteX39" fmla="*/ 343496 w 5154106"/>
              <a:gd name="connsiteY39" fmla="*/ 4135617 h 5989298"/>
              <a:gd name="connsiteX40" fmla="*/ 705872 w 5154106"/>
              <a:gd name="connsiteY40" fmla="*/ 4481606 h 5989298"/>
              <a:gd name="connsiteX41" fmla="*/ 1578014 w 5154106"/>
              <a:gd name="connsiteY41" fmla="*/ 4424164 h 5989298"/>
              <a:gd name="connsiteX42" fmla="*/ 1718814 w 5154106"/>
              <a:gd name="connsiteY42" fmla="*/ 4512688 h 5989298"/>
              <a:gd name="connsiteX43" fmla="*/ 1835747 w 5154106"/>
              <a:gd name="connsiteY43" fmla="*/ 5149717 h 5989298"/>
              <a:gd name="connsiteX44" fmla="*/ 1938253 w 5154106"/>
              <a:gd name="connsiteY44" fmla="*/ 5913832 h 5989298"/>
              <a:gd name="connsiteX45" fmla="*/ 2030606 w 5154106"/>
              <a:gd name="connsiteY45" fmla="*/ 5989086 h 5989298"/>
              <a:gd name="connsiteX46" fmla="*/ 5004599 w 5154106"/>
              <a:gd name="connsiteY46" fmla="*/ 5988908 h 5989298"/>
              <a:gd name="connsiteX47" fmla="*/ 4874040 w 5154106"/>
              <a:gd name="connsiteY47" fmla="*/ 5660018 h 5989298"/>
              <a:gd name="connsiteX48" fmla="*/ 4299974 w 5154106"/>
              <a:gd name="connsiteY48" fmla="*/ 4629442 h 5989298"/>
              <a:gd name="connsiteX49" fmla="*/ 4239771 w 5154106"/>
              <a:gd name="connsiteY49" fmla="*/ 3909054 h 5989298"/>
              <a:gd name="connsiteX50" fmla="*/ 4452797 w 5154106"/>
              <a:gd name="connsiteY50" fmla="*/ 3260803 h 5989298"/>
              <a:gd name="connsiteX51" fmla="*/ 5073262 w 5154106"/>
              <a:gd name="connsiteY51" fmla="*/ 2123536 h 5989298"/>
              <a:gd name="connsiteX52" fmla="*/ 5153771 w 5154106"/>
              <a:gd name="connsiteY52" fmla="*/ 1622052 h 5989298"/>
              <a:gd name="connsiteX53" fmla="*/ 5052512 w 5154106"/>
              <a:gd name="connsiteY53" fmla="*/ 1171064 h 5989298"/>
              <a:gd name="connsiteX54" fmla="*/ 4615238 w 5154106"/>
              <a:gd name="connsiteY54" fmla="*/ 689262 h 5989298"/>
              <a:gd name="connsiteX55" fmla="*/ 4400520 w 5154106"/>
              <a:gd name="connsiteY55" fmla="*/ 506070 h 5989298"/>
              <a:gd name="connsiteX56" fmla="*/ 4202901 w 5154106"/>
              <a:gd name="connsiteY56" fmla="*/ 300792 h 5989298"/>
              <a:gd name="connsiteX57" fmla="*/ 4058093 w 5154106"/>
              <a:gd name="connsiteY57" fmla="*/ 184839 h 5989298"/>
              <a:gd name="connsiteX58" fmla="*/ 3882561 w 5154106"/>
              <a:gd name="connsiteY58" fmla="*/ 140577 h 5989298"/>
              <a:gd name="connsiteX59" fmla="*/ 3717626 w 5154106"/>
              <a:gd name="connsiteY59" fmla="*/ 91952 h 5989298"/>
              <a:gd name="connsiteX60" fmla="*/ 3527220 w 5154106"/>
              <a:gd name="connsiteY60" fmla="*/ 34688 h 5989298"/>
              <a:gd name="connsiteX61" fmla="*/ 3272337 w 5154106"/>
              <a:gd name="connsiteY61" fmla="*/ 95603 h 5989298"/>
              <a:gd name="connsiteX62" fmla="*/ 3140443 w 5154106"/>
              <a:gd name="connsiteY62" fmla="*/ 67995 h 5989298"/>
              <a:gd name="connsiteX63" fmla="*/ 3052899 w 5154106"/>
              <a:gd name="connsiteY63" fmla="*/ 25248 h 598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154106" h="5989298">
                <a:moveTo>
                  <a:pt x="3052899" y="25248"/>
                </a:moveTo>
                <a:cubicBezTo>
                  <a:pt x="3037225" y="20884"/>
                  <a:pt x="3021016" y="18034"/>
                  <a:pt x="3006144" y="11978"/>
                </a:cubicBezTo>
                <a:cubicBezTo>
                  <a:pt x="2961882" y="-6012"/>
                  <a:pt x="2919580" y="-4052"/>
                  <a:pt x="2878079" y="19993"/>
                </a:cubicBezTo>
                <a:cubicBezTo>
                  <a:pt x="2786260" y="73250"/>
                  <a:pt x="2690523" y="91328"/>
                  <a:pt x="2588463" y="51341"/>
                </a:cubicBezTo>
                <a:cubicBezTo>
                  <a:pt x="2541084" y="32817"/>
                  <a:pt x="2500029" y="40387"/>
                  <a:pt x="2462090" y="76634"/>
                </a:cubicBezTo>
                <a:cubicBezTo>
                  <a:pt x="2416136" y="120628"/>
                  <a:pt x="2360119" y="110387"/>
                  <a:pt x="2306596" y="95069"/>
                </a:cubicBezTo>
                <a:cubicBezTo>
                  <a:pt x="2255031" y="80285"/>
                  <a:pt x="2203556" y="68441"/>
                  <a:pt x="2149943" y="63899"/>
                </a:cubicBezTo>
                <a:cubicBezTo>
                  <a:pt x="2117971" y="61138"/>
                  <a:pt x="2091610" y="66748"/>
                  <a:pt x="2069613" y="91061"/>
                </a:cubicBezTo>
                <a:cubicBezTo>
                  <a:pt x="2047438" y="115552"/>
                  <a:pt x="2018316" y="122410"/>
                  <a:pt x="1986166" y="127041"/>
                </a:cubicBezTo>
                <a:cubicBezTo>
                  <a:pt x="1907350" y="138440"/>
                  <a:pt x="1830404" y="162129"/>
                  <a:pt x="1748916" y="150997"/>
                </a:cubicBezTo>
                <a:cubicBezTo>
                  <a:pt x="1723713" y="147613"/>
                  <a:pt x="1706525" y="170234"/>
                  <a:pt x="1691207" y="188312"/>
                </a:cubicBezTo>
                <a:cubicBezTo>
                  <a:pt x="1661105" y="223668"/>
                  <a:pt x="1623701" y="241034"/>
                  <a:pt x="1577302" y="235780"/>
                </a:cubicBezTo>
                <a:cubicBezTo>
                  <a:pt x="1539363" y="231416"/>
                  <a:pt x="1504364" y="237828"/>
                  <a:pt x="1469453" y="253859"/>
                </a:cubicBezTo>
                <a:cubicBezTo>
                  <a:pt x="1427062" y="273362"/>
                  <a:pt x="1386451" y="264278"/>
                  <a:pt x="1346731" y="240678"/>
                </a:cubicBezTo>
                <a:cubicBezTo>
                  <a:pt x="1291248" y="207727"/>
                  <a:pt x="1254646" y="220373"/>
                  <a:pt x="1233450" y="281378"/>
                </a:cubicBezTo>
                <a:cubicBezTo>
                  <a:pt x="1218577" y="324214"/>
                  <a:pt x="1193730" y="346835"/>
                  <a:pt x="1147420" y="351644"/>
                </a:cubicBezTo>
                <a:cubicBezTo>
                  <a:pt x="1093986" y="357166"/>
                  <a:pt x="1054355" y="401071"/>
                  <a:pt x="999050" y="407572"/>
                </a:cubicBezTo>
                <a:cubicBezTo>
                  <a:pt x="958974" y="412292"/>
                  <a:pt x="919878" y="419061"/>
                  <a:pt x="879980" y="410778"/>
                </a:cubicBezTo>
                <a:cubicBezTo>
                  <a:pt x="855489" y="405702"/>
                  <a:pt x="831800" y="403298"/>
                  <a:pt x="815680" y="426720"/>
                </a:cubicBezTo>
                <a:cubicBezTo>
                  <a:pt x="798492" y="451656"/>
                  <a:pt x="815235" y="472941"/>
                  <a:pt x="828594" y="491554"/>
                </a:cubicBezTo>
                <a:cubicBezTo>
                  <a:pt x="892359" y="580700"/>
                  <a:pt x="957995" y="668333"/>
                  <a:pt x="1019444" y="759261"/>
                </a:cubicBezTo>
                <a:cubicBezTo>
                  <a:pt x="1063617" y="824630"/>
                  <a:pt x="1070474" y="884209"/>
                  <a:pt x="1033872" y="953852"/>
                </a:cubicBezTo>
                <a:cubicBezTo>
                  <a:pt x="991124" y="1035162"/>
                  <a:pt x="955145" y="1120390"/>
                  <a:pt x="930832" y="1208825"/>
                </a:cubicBezTo>
                <a:cubicBezTo>
                  <a:pt x="900107" y="1320503"/>
                  <a:pt x="833759" y="1414726"/>
                  <a:pt x="787271" y="1518567"/>
                </a:cubicBezTo>
                <a:cubicBezTo>
                  <a:pt x="728671" y="1649660"/>
                  <a:pt x="722882" y="1785295"/>
                  <a:pt x="733569" y="1923335"/>
                </a:cubicBezTo>
                <a:cubicBezTo>
                  <a:pt x="740337" y="2010878"/>
                  <a:pt x="719320" y="2086043"/>
                  <a:pt x="652616" y="2143307"/>
                </a:cubicBezTo>
                <a:cubicBezTo>
                  <a:pt x="502821" y="2271906"/>
                  <a:pt x="359527" y="2407185"/>
                  <a:pt x="220240" y="2546917"/>
                </a:cubicBezTo>
                <a:cubicBezTo>
                  <a:pt x="178205" y="2589041"/>
                  <a:pt x="126552" y="2619321"/>
                  <a:pt x="77125" y="2652183"/>
                </a:cubicBezTo>
                <a:cubicBezTo>
                  <a:pt x="36960" y="2678900"/>
                  <a:pt x="-4274" y="2709091"/>
                  <a:pt x="357" y="2763327"/>
                </a:cubicBezTo>
                <a:cubicBezTo>
                  <a:pt x="4899" y="2817118"/>
                  <a:pt x="52545" y="2834840"/>
                  <a:pt x="95114" y="2852919"/>
                </a:cubicBezTo>
                <a:cubicBezTo>
                  <a:pt x="150865" y="2876608"/>
                  <a:pt x="210088" y="2892015"/>
                  <a:pt x="260584" y="2927905"/>
                </a:cubicBezTo>
                <a:cubicBezTo>
                  <a:pt x="348751" y="2990602"/>
                  <a:pt x="360684" y="3059889"/>
                  <a:pt x="296474" y="3147611"/>
                </a:cubicBezTo>
                <a:cubicBezTo>
                  <a:pt x="281601" y="3167916"/>
                  <a:pt x="265838" y="3187954"/>
                  <a:pt x="254082" y="3209951"/>
                </a:cubicBezTo>
                <a:cubicBezTo>
                  <a:pt x="204121" y="3303373"/>
                  <a:pt x="405837" y="3288233"/>
                  <a:pt x="450544" y="3307113"/>
                </a:cubicBezTo>
                <a:cubicBezTo>
                  <a:pt x="495340" y="3325993"/>
                  <a:pt x="534169" y="3367584"/>
                  <a:pt x="534792" y="3416209"/>
                </a:cubicBezTo>
                <a:cubicBezTo>
                  <a:pt x="535505" y="3475789"/>
                  <a:pt x="480556" y="3522010"/>
                  <a:pt x="424272" y="3541513"/>
                </a:cubicBezTo>
                <a:cubicBezTo>
                  <a:pt x="387847" y="3554159"/>
                  <a:pt x="155941" y="3578027"/>
                  <a:pt x="257467" y="3653103"/>
                </a:cubicBezTo>
                <a:cubicBezTo>
                  <a:pt x="292199" y="3678751"/>
                  <a:pt x="332186" y="3695316"/>
                  <a:pt x="370748" y="3714196"/>
                </a:cubicBezTo>
                <a:cubicBezTo>
                  <a:pt x="438432" y="3747325"/>
                  <a:pt x="454284" y="3784195"/>
                  <a:pt x="426498" y="3854818"/>
                </a:cubicBezTo>
                <a:cubicBezTo>
                  <a:pt x="388203" y="3952247"/>
                  <a:pt x="328089" y="4023048"/>
                  <a:pt x="343496" y="4135617"/>
                </a:cubicBezTo>
                <a:cubicBezTo>
                  <a:pt x="370036" y="4329941"/>
                  <a:pt x="520187" y="4458451"/>
                  <a:pt x="705872" y="4481606"/>
                </a:cubicBezTo>
                <a:cubicBezTo>
                  <a:pt x="999228" y="4518209"/>
                  <a:pt x="1287508" y="4454355"/>
                  <a:pt x="1578014" y="4424164"/>
                </a:cubicBezTo>
                <a:cubicBezTo>
                  <a:pt x="1664578" y="4415169"/>
                  <a:pt x="1687199" y="4431556"/>
                  <a:pt x="1718814" y="4512688"/>
                </a:cubicBezTo>
                <a:cubicBezTo>
                  <a:pt x="1797720" y="4715294"/>
                  <a:pt x="1809475" y="4934287"/>
                  <a:pt x="1835747" y="5149717"/>
                </a:cubicBezTo>
                <a:cubicBezTo>
                  <a:pt x="1866918" y="5405224"/>
                  <a:pt x="1890518" y="5662244"/>
                  <a:pt x="1938253" y="5913832"/>
                </a:cubicBezTo>
                <a:cubicBezTo>
                  <a:pt x="1950543" y="5978399"/>
                  <a:pt x="1963100" y="5989086"/>
                  <a:pt x="2030606" y="5989086"/>
                </a:cubicBezTo>
                <a:cubicBezTo>
                  <a:pt x="2463960" y="5989354"/>
                  <a:pt x="4446563" y="5989442"/>
                  <a:pt x="5004599" y="5988908"/>
                </a:cubicBezTo>
                <a:cubicBezTo>
                  <a:pt x="5177281" y="5988730"/>
                  <a:pt x="4905567" y="5697600"/>
                  <a:pt x="4874040" y="5660018"/>
                </a:cubicBezTo>
                <a:cubicBezTo>
                  <a:pt x="4610073" y="5344754"/>
                  <a:pt x="4379057" y="5041512"/>
                  <a:pt x="4299974" y="4629442"/>
                </a:cubicBezTo>
                <a:cubicBezTo>
                  <a:pt x="4254377" y="4391836"/>
                  <a:pt x="4234873" y="4151559"/>
                  <a:pt x="4239771" y="3909054"/>
                </a:cubicBezTo>
                <a:cubicBezTo>
                  <a:pt x="4244313" y="3685876"/>
                  <a:pt x="4354656" y="3458957"/>
                  <a:pt x="4452797" y="3260803"/>
                </a:cubicBezTo>
                <a:cubicBezTo>
                  <a:pt x="4645963" y="2870909"/>
                  <a:pt x="4987054" y="2561700"/>
                  <a:pt x="5073262" y="2123536"/>
                </a:cubicBezTo>
                <a:cubicBezTo>
                  <a:pt x="5105768" y="1958423"/>
                  <a:pt x="5149585" y="1789214"/>
                  <a:pt x="5153771" y="1622052"/>
                </a:cubicBezTo>
                <a:cubicBezTo>
                  <a:pt x="5158580" y="1431825"/>
                  <a:pt x="5111201" y="1309460"/>
                  <a:pt x="5052512" y="1171064"/>
                </a:cubicBezTo>
                <a:cubicBezTo>
                  <a:pt x="4962207" y="958216"/>
                  <a:pt x="4793532" y="827301"/>
                  <a:pt x="4615238" y="689262"/>
                </a:cubicBezTo>
                <a:cubicBezTo>
                  <a:pt x="4543903" y="634046"/>
                  <a:pt x="4440062" y="592189"/>
                  <a:pt x="4400520" y="506070"/>
                </a:cubicBezTo>
                <a:cubicBezTo>
                  <a:pt x="4358485" y="414608"/>
                  <a:pt x="4286259" y="350308"/>
                  <a:pt x="4202901" y="300792"/>
                </a:cubicBezTo>
                <a:cubicBezTo>
                  <a:pt x="4148309" y="268375"/>
                  <a:pt x="4100485" y="230526"/>
                  <a:pt x="4058093" y="184839"/>
                </a:cubicBezTo>
                <a:cubicBezTo>
                  <a:pt x="4008756" y="131582"/>
                  <a:pt x="3955944" y="115997"/>
                  <a:pt x="3882561" y="140577"/>
                </a:cubicBezTo>
                <a:cubicBezTo>
                  <a:pt x="3797511" y="168987"/>
                  <a:pt x="3756188" y="155183"/>
                  <a:pt x="3717626" y="91952"/>
                </a:cubicBezTo>
                <a:cubicBezTo>
                  <a:pt x="3673987" y="20349"/>
                  <a:pt x="3606215" y="2716"/>
                  <a:pt x="3527220" y="34688"/>
                </a:cubicBezTo>
                <a:cubicBezTo>
                  <a:pt x="3444931" y="67995"/>
                  <a:pt x="3358100" y="78860"/>
                  <a:pt x="3272337" y="95603"/>
                </a:cubicBezTo>
                <a:cubicBezTo>
                  <a:pt x="3224959" y="104776"/>
                  <a:pt x="3181320" y="93110"/>
                  <a:pt x="3140443" y="67995"/>
                </a:cubicBezTo>
                <a:cubicBezTo>
                  <a:pt x="3112479" y="50896"/>
                  <a:pt x="3086563" y="30057"/>
                  <a:pt x="3052899" y="25248"/>
                </a:cubicBezTo>
                <a:close/>
              </a:path>
            </a:pathLst>
          </a:custGeom>
          <a:solidFill>
            <a:schemeClr val="accent1">
              <a:alpha val="94000"/>
            </a:schemeClr>
          </a:solidFill>
          <a:ln w="89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3">
            <a:extLst>
              <a:ext uri="{FF2B5EF4-FFF2-40B4-BE49-F238E27FC236}">
                <a16:creationId xmlns:a16="http://schemas.microsoft.com/office/drawing/2014/main" id="{124A9176-7A27-4A14-A7EC-475A0228EB4A}"/>
              </a:ext>
            </a:extLst>
          </p:cNvPr>
          <p:cNvSpPr/>
          <p:nvPr/>
        </p:nvSpPr>
        <p:spPr>
          <a:xfrm>
            <a:off x="5469585" y="1731930"/>
            <a:ext cx="2270334" cy="2638188"/>
          </a:xfrm>
          <a:custGeom>
            <a:avLst/>
            <a:gdLst>
              <a:gd name="connsiteX0" fmla="*/ 2101208 w 5154106"/>
              <a:gd name="connsiteY0" fmla="*/ 25248 h 5989209"/>
              <a:gd name="connsiteX1" fmla="*/ 2147963 w 5154106"/>
              <a:gd name="connsiteY1" fmla="*/ 11978 h 5989209"/>
              <a:gd name="connsiteX2" fmla="*/ 2276028 w 5154106"/>
              <a:gd name="connsiteY2" fmla="*/ 19993 h 5989209"/>
              <a:gd name="connsiteX3" fmla="*/ 2565644 w 5154106"/>
              <a:gd name="connsiteY3" fmla="*/ 51341 h 5989209"/>
              <a:gd name="connsiteX4" fmla="*/ 2692017 w 5154106"/>
              <a:gd name="connsiteY4" fmla="*/ 76634 h 5989209"/>
              <a:gd name="connsiteX5" fmla="*/ 2847511 w 5154106"/>
              <a:gd name="connsiteY5" fmla="*/ 95069 h 5989209"/>
              <a:gd name="connsiteX6" fmla="*/ 3004164 w 5154106"/>
              <a:gd name="connsiteY6" fmla="*/ 63899 h 5989209"/>
              <a:gd name="connsiteX7" fmla="*/ 3084494 w 5154106"/>
              <a:gd name="connsiteY7" fmla="*/ 91061 h 5989209"/>
              <a:gd name="connsiteX8" fmla="*/ 3167941 w 5154106"/>
              <a:gd name="connsiteY8" fmla="*/ 127041 h 5989209"/>
              <a:gd name="connsiteX9" fmla="*/ 3405191 w 5154106"/>
              <a:gd name="connsiteY9" fmla="*/ 150997 h 5989209"/>
              <a:gd name="connsiteX10" fmla="*/ 3462900 w 5154106"/>
              <a:gd name="connsiteY10" fmla="*/ 188312 h 5989209"/>
              <a:gd name="connsiteX11" fmla="*/ 3576805 w 5154106"/>
              <a:gd name="connsiteY11" fmla="*/ 235780 h 5989209"/>
              <a:gd name="connsiteX12" fmla="*/ 3684654 w 5154106"/>
              <a:gd name="connsiteY12" fmla="*/ 253859 h 5989209"/>
              <a:gd name="connsiteX13" fmla="*/ 3807375 w 5154106"/>
              <a:gd name="connsiteY13" fmla="*/ 240678 h 5989209"/>
              <a:gd name="connsiteX14" fmla="*/ 3920657 w 5154106"/>
              <a:gd name="connsiteY14" fmla="*/ 281378 h 5989209"/>
              <a:gd name="connsiteX15" fmla="*/ 4006686 w 5154106"/>
              <a:gd name="connsiteY15" fmla="*/ 351644 h 5989209"/>
              <a:gd name="connsiteX16" fmla="*/ 4155057 w 5154106"/>
              <a:gd name="connsiteY16" fmla="*/ 407572 h 5989209"/>
              <a:gd name="connsiteX17" fmla="*/ 4274127 w 5154106"/>
              <a:gd name="connsiteY17" fmla="*/ 410778 h 5989209"/>
              <a:gd name="connsiteX18" fmla="*/ 4338426 w 5154106"/>
              <a:gd name="connsiteY18" fmla="*/ 426720 h 5989209"/>
              <a:gd name="connsiteX19" fmla="*/ 4325513 w 5154106"/>
              <a:gd name="connsiteY19" fmla="*/ 491554 h 5989209"/>
              <a:gd name="connsiteX20" fmla="*/ 4134662 w 5154106"/>
              <a:gd name="connsiteY20" fmla="*/ 759261 h 5989209"/>
              <a:gd name="connsiteX21" fmla="*/ 4120235 w 5154106"/>
              <a:gd name="connsiteY21" fmla="*/ 953852 h 5989209"/>
              <a:gd name="connsiteX22" fmla="*/ 4223275 w 5154106"/>
              <a:gd name="connsiteY22" fmla="*/ 1208824 h 5989209"/>
              <a:gd name="connsiteX23" fmla="*/ 4366836 w 5154106"/>
              <a:gd name="connsiteY23" fmla="*/ 1518567 h 5989209"/>
              <a:gd name="connsiteX24" fmla="*/ 4420538 w 5154106"/>
              <a:gd name="connsiteY24" fmla="*/ 1923335 h 5989209"/>
              <a:gd name="connsiteX25" fmla="*/ 4501491 w 5154106"/>
              <a:gd name="connsiteY25" fmla="*/ 2143307 h 5989209"/>
              <a:gd name="connsiteX26" fmla="*/ 4933867 w 5154106"/>
              <a:gd name="connsiteY26" fmla="*/ 2546917 h 5989209"/>
              <a:gd name="connsiteX27" fmla="*/ 5076982 w 5154106"/>
              <a:gd name="connsiteY27" fmla="*/ 2652183 h 5989209"/>
              <a:gd name="connsiteX28" fmla="*/ 5153750 w 5154106"/>
              <a:gd name="connsiteY28" fmla="*/ 2763327 h 5989209"/>
              <a:gd name="connsiteX29" fmla="*/ 5058993 w 5154106"/>
              <a:gd name="connsiteY29" fmla="*/ 2852919 h 5989209"/>
              <a:gd name="connsiteX30" fmla="*/ 4893523 w 5154106"/>
              <a:gd name="connsiteY30" fmla="*/ 2927905 h 5989209"/>
              <a:gd name="connsiteX31" fmla="*/ 4857633 w 5154106"/>
              <a:gd name="connsiteY31" fmla="*/ 3147611 h 5989209"/>
              <a:gd name="connsiteX32" fmla="*/ 4900024 w 5154106"/>
              <a:gd name="connsiteY32" fmla="*/ 3209951 h 5989209"/>
              <a:gd name="connsiteX33" fmla="*/ 4703563 w 5154106"/>
              <a:gd name="connsiteY33" fmla="*/ 3307113 h 5989209"/>
              <a:gd name="connsiteX34" fmla="*/ 4619315 w 5154106"/>
              <a:gd name="connsiteY34" fmla="*/ 3416209 h 5989209"/>
              <a:gd name="connsiteX35" fmla="*/ 4729835 w 5154106"/>
              <a:gd name="connsiteY35" fmla="*/ 3541513 h 5989209"/>
              <a:gd name="connsiteX36" fmla="*/ 4896641 w 5154106"/>
              <a:gd name="connsiteY36" fmla="*/ 3653102 h 5989209"/>
              <a:gd name="connsiteX37" fmla="*/ 4783359 w 5154106"/>
              <a:gd name="connsiteY37" fmla="*/ 3714196 h 5989209"/>
              <a:gd name="connsiteX38" fmla="*/ 4727609 w 5154106"/>
              <a:gd name="connsiteY38" fmla="*/ 3854818 h 5989209"/>
              <a:gd name="connsiteX39" fmla="*/ 4810611 w 5154106"/>
              <a:gd name="connsiteY39" fmla="*/ 4135617 h 5989209"/>
              <a:gd name="connsiteX40" fmla="*/ 4448235 w 5154106"/>
              <a:gd name="connsiteY40" fmla="*/ 4481606 h 5989209"/>
              <a:gd name="connsiteX41" fmla="*/ 3576093 w 5154106"/>
              <a:gd name="connsiteY41" fmla="*/ 4424075 h 5989209"/>
              <a:gd name="connsiteX42" fmla="*/ 3435292 w 5154106"/>
              <a:gd name="connsiteY42" fmla="*/ 4512599 h 5989209"/>
              <a:gd name="connsiteX43" fmla="*/ 3318360 w 5154106"/>
              <a:gd name="connsiteY43" fmla="*/ 5149628 h 5989209"/>
              <a:gd name="connsiteX44" fmla="*/ 3215854 w 5154106"/>
              <a:gd name="connsiteY44" fmla="*/ 5913743 h 5989209"/>
              <a:gd name="connsiteX45" fmla="*/ 3123501 w 5154106"/>
              <a:gd name="connsiteY45" fmla="*/ 5988997 h 5989209"/>
              <a:gd name="connsiteX46" fmla="*/ 149508 w 5154106"/>
              <a:gd name="connsiteY46" fmla="*/ 5988819 h 5989209"/>
              <a:gd name="connsiteX47" fmla="*/ 280067 w 5154106"/>
              <a:gd name="connsiteY47" fmla="*/ 5659929 h 5989209"/>
              <a:gd name="connsiteX48" fmla="*/ 854133 w 5154106"/>
              <a:gd name="connsiteY48" fmla="*/ 4629353 h 5989209"/>
              <a:gd name="connsiteX49" fmla="*/ 914336 w 5154106"/>
              <a:gd name="connsiteY49" fmla="*/ 3908965 h 5989209"/>
              <a:gd name="connsiteX50" fmla="*/ 701310 w 5154106"/>
              <a:gd name="connsiteY50" fmla="*/ 3260714 h 5989209"/>
              <a:gd name="connsiteX51" fmla="*/ 80845 w 5154106"/>
              <a:gd name="connsiteY51" fmla="*/ 2123447 h 5989209"/>
              <a:gd name="connsiteX52" fmla="*/ 336 w 5154106"/>
              <a:gd name="connsiteY52" fmla="*/ 1621963 h 5989209"/>
              <a:gd name="connsiteX53" fmla="*/ 101595 w 5154106"/>
              <a:gd name="connsiteY53" fmla="*/ 1170975 h 5989209"/>
              <a:gd name="connsiteX54" fmla="*/ 538868 w 5154106"/>
              <a:gd name="connsiteY54" fmla="*/ 689173 h 5989209"/>
              <a:gd name="connsiteX55" fmla="*/ 753587 w 5154106"/>
              <a:gd name="connsiteY55" fmla="*/ 505981 h 5989209"/>
              <a:gd name="connsiteX56" fmla="*/ 951206 w 5154106"/>
              <a:gd name="connsiteY56" fmla="*/ 300703 h 5989209"/>
              <a:gd name="connsiteX57" fmla="*/ 1096013 w 5154106"/>
              <a:gd name="connsiteY57" fmla="*/ 184750 h 5989209"/>
              <a:gd name="connsiteX58" fmla="*/ 1271546 w 5154106"/>
              <a:gd name="connsiteY58" fmla="*/ 140488 h 5989209"/>
              <a:gd name="connsiteX59" fmla="*/ 1436481 w 5154106"/>
              <a:gd name="connsiteY59" fmla="*/ 91863 h 5989209"/>
              <a:gd name="connsiteX60" fmla="*/ 1626886 w 5154106"/>
              <a:gd name="connsiteY60" fmla="*/ 34599 h 5989209"/>
              <a:gd name="connsiteX61" fmla="*/ 1881770 w 5154106"/>
              <a:gd name="connsiteY61" fmla="*/ 95514 h 5989209"/>
              <a:gd name="connsiteX62" fmla="*/ 2013664 w 5154106"/>
              <a:gd name="connsiteY62" fmla="*/ 67906 h 5989209"/>
              <a:gd name="connsiteX63" fmla="*/ 2101208 w 5154106"/>
              <a:gd name="connsiteY63" fmla="*/ 25248 h 598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154106" h="5989209">
                <a:moveTo>
                  <a:pt x="2101208" y="25248"/>
                </a:moveTo>
                <a:cubicBezTo>
                  <a:pt x="2116882" y="20884"/>
                  <a:pt x="2133091" y="18034"/>
                  <a:pt x="2147963" y="11978"/>
                </a:cubicBezTo>
                <a:cubicBezTo>
                  <a:pt x="2192225" y="-6012"/>
                  <a:pt x="2234527" y="-4052"/>
                  <a:pt x="2276028" y="19993"/>
                </a:cubicBezTo>
                <a:cubicBezTo>
                  <a:pt x="2367847" y="73250"/>
                  <a:pt x="2463584" y="91328"/>
                  <a:pt x="2565644" y="51341"/>
                </a:cubicBezTo>
                <a:cubicBezTo>
                  <a:pt x="2613022" y="32817"/>
                  <a:pt x="2654078" y="40387"/>
                  <a:pt x="2692017" y="76634"/>
                </a:cubicBezTo>
                <a:cubicBezTo>
                  <a:pt x="2737971" y="120628"/>
                  <a:pt x="2793988" y="110387"/>
                  <a:pt x="2847511" y="95069"/>
                </a:cubicBezTo>
                <a:cubicBezTo>
                  <a:pt x="2899076" y="80285"/>
                  <a:pt x="2950551" y="68441"/>
                  <a:pt x="3004164" y="63899"/>
                </a:cubicBezTo>
                <a:cubicBezTo>
                  <a:pt x="3036136" y="61138"/>
                  <a:pt x="3062497" y="66748"/>
                  <a:pt x="3084494" y="91061"/>
                </a:cubicBezTo>
                <a:cubicBezTo>
                  <a:pt x="3106669" y="115552"/>
                  <a:pt x="3135791" y="122410"/>
                  <a:pt x="3167941" y="127041"/>
                </a:cubicBezTo>
                <a:cubicBezTo>
                  <a:pt x="3246757" y="138440"/>
                  <a:pt x="3323703" y="162129"/>
                  <a:pt x="3405191" y="150997"/>
                </a:cubicBezTo>
                <a:cubicBezTo>
                  <a:pt x="3430394" y="147613"/>
                  <a:pt x="3447582" y="170234"/>
                  <a:pt x="3462900" y="188312"/>
                </a:cubicBezTo>
                <a:cubicBezTo>
                  <a:pt x="3493002" y="223668"/>
                  <a:pt x="3530406" y="241034"/>
                  <a:pt x="3576805" y="235780"/>
                </a:cubicBezTo>
                <a:cubicBezTo>
                  <a:pt x="3614744" y="231416"/>
                  <a:pt x="3649743" y="237828"/>
                  <a:pt x="3684654" y="253859"/>
                </a:cubicBezTo>
                <a:cubicBezTo>
                  <a:pt x="3727045" y="273362"/>
                  <a:pt x="3767656" y="264278"/>
                  <a:pt x="3807375" y="240678"/>
                </a:cubicBezTo>
                <a:cubicBezTo>
                  <a:pt x="3862858" y="207727"/>
                  <a:pt x="3899461" y="220373"/>
                  <a:pt x="3920657" y="281378"/>
                </a:cubicBezTo>
                <a:cubicBezTo>
                  <a:pt x="3935529" y="324214"/>
                  <a:pt x="3960377" y="346835"/>
                  <a:pt x="4006686" y="351644"/>
                </a:cubicBezTo>
                <a:cubicBezTo>
                  <a:pt x="4060121" y="357166"/>
                  <a:pt x="4099752" y="401071"/>
                  <a:pt x="4155057" y="407572"/>
                </a:cubicBezTo>
                <a:cubicBezTo>
                  <a:pt x="4195133" y="412292"/>
                  <a:pt x="4234229" y="419061"/>
                  <a:pt x="4274127" y="410778"/>
                </a:cubicBezTo>
                <a:cubicBezTo>
                  <a:pt x="4298618" y="405702"/>
                  <a:pt x="4322307" y="403298"/>
                  <a:pt x="4338426" y="426720"/>
                </a:cubicBezTo>
                <a:cubicBezTo>
                  <a:pt x="4355615" y="451656"/>
                  <a:pt x="4338872" y="472941"/>
                  <a:pt x="4325513" y="491554"/>
                </a:cubicBezTo>
                <a:cubicBezTo>
                  <a:pt x="4261748" y="580700"/>
                  <a:pt x="4196112" y="668333"/>
                  <a:pt x="4134662" y="759261"/>
                </a:cubicBezTo>
                <a:cubicBezTo>
                  <a:pt x="4090490" y="824630"/>
                  <a:pt x="4083632" y="884209"/>
                  <a:pt x="4120235" y="953852"/>
                </a:cubicBezTo>
                <a:cubicBezTo>
                  <a:pt x="4162983" y="1035162"/>
                  <a:pt x="4198962" y="1120390"/>
                  <a:pt x="4223275" y="1208824"/>
                </a:cubicBezTo>
                <a:cubicBezTo>
                  <a:pt x="4254000" y="1320503"/>
                  <a:pt x="4320348" y="1414726"/>
                  <a:pt x="4366836" y="1518567"/>
                </a:cubicBezTo>
                <a:cubicBezTo>
                  <a:pt x="4425436" y="1649660"/>
                  <a:pt x="4431225" y="1785295"/>
                  <a:pt x="4420538" y="1923335"/>
                </a:cubicBezTo>
                <a:cubicBezTo>
                  <a:pt x="4413769" y="2010878"/>
                  <a:pt x="4434787" y="2086043"/>
                  <a:pt x="4501491" y="2143307"/>
                </a:cubicBezTo>
                <a:cubicBezTo>
                  <a:pt x="4651286" y="2271906"/>
                  <a:pt x="4794580" y="2407185"/>
                  <a:pt x="4933867" y="2546917"/>
                </a:cubicBezTo>
                <a:cubicBezTo>
                  <a:pt x="4975902" y="2589041"/>
                  <a:pt x="5027555" y="2619321"/>
                  <a:pt x="5076982" y="2652183"/>
                </a:cubicBezTo>
                <a:cubicBezTo>
                  <a:pt x="5117147" y="2678900"/>
                  <a:pt x="5158381" y="2709091"/>
                  <a:pt x="5153750" y="2763327"/>
                </a:cubicBezTo>
                <a:cubicBezTo>
                  <a:pt x="5149208" y="2817118"/>
                  <a:pt x="5101562" y="2834840"/>
                  <a:pt x="5058993" y="2852919"/>
                </a:cubicBezTo>
                <a:cubicBezTo>
                  <a:pt x="5003242" y="2876608"/>
                  <a:pt x="4944019" y="2892015"/>
                  <a:pt x="4893523" y="2927905"/>
                </a:cubicBezTo>
                <a:cubicBezTo>
                  <a:pt x="4805356" y="2990602"/>
                  <a:pt x="4793422" y="3059889"/>
                  <a:pt x="4857633" y="3147611"/>
                </a:cubicBezTo>
                <a:cubicBezTo>
                  <a:pt x="4872506" y="3167916"/>
                  <a:pt x="4888269" y="3187954"/>
                  <a:pt x="4900024" y="3209951"/>
                </a:cubicBezTo>
                <a:cubicBezTo>
                  <a:pt x="4949986" y="3303373"/>
                  <a:pt x="4748270" y="3288233"/>
                  <a:pt x="4703563" y="3307113"/>
                </a:cubicBezTo>
                <a:cubicBezTo>
                  <a:pt x="4658767" y="3325994"/>
                  <a:pt x="4619938" y="3367583"/>
                  <a:pt x="4619315" y="3416209"/>
                </a:cubicBezTo>
                <a:cubicBezTo>
                  <a:pt x="4618602" y="3475789"/>
                  <a:pt x="4673551" y="3522009"/>
                  <a:pt x="4729835" y="3541513"/>
                </a:cubicBezTo>
                <a:cubicBezTo>
                  <a:pt x="4766260" y="3554159"/>
                  <a:pt x="4998166" y="3578027"/>
                  <a:pt x="4896641" y="3653102"/>
                </a:cubicBezTo>
                <a:cubicBezTo>
                  <a:pt x="4861908" y="3678751"/>
                  <a:pt x="4821921" y="3695316"/>
                  <a:pt x="4783359" y="3714196"/>
                </a:cubicBezTo>
                <a:cubicBezTo>
                  <a:pt x="4715675" y="3747326"/>
                  <a:pt x="4699823" y="3784195"/>
                  <a:pt x="4727609" y="3854818"/>
                </a:cubicBezTo>
                <a:cubicBezTo>
                  <a:pt x="4765903" y="3952247"/>
                  <a:pt x="4826017" y="4023048"/>
                  <a:pt x="4810611" y="4135617"/>
                </a:cubicBezTo>
                <a:cubicBezTo>
                  <a:pt x="4784072" y="4329941"/>
                  <a:pt x="4633920" y="4458451"/>
                  <a:pt x="4448235" y="4481606"/>
                </a:cubicBezTo>
                <a:cubicBezTo>
                  <a:pt x="4154878" y="4518209"/>
                  <a:pt x="3866599" y="4454355"/>
                  <a:pt x="3576093" y="4424075"/>
                </a:cubicBezTo>
                <a:cubicBezTo>
                  <a:pt x="3489529" y="4415080"/>
                  <a:pt x="3466908" y="4431467"/>
                  <a:pt x="3435292" y="4512599"/>
                </a:cubicBezTo>
                <a:cubicBezTo>
                  <a:pt x="3356387" y="4715205"/>
                  <a:pt x="3344632" y="4934198"/>
                  <a:pt x="3318360" y="5149628"/>
                </a:cubicBezTo>
                <a:cubicBezTo>
                  <a:pt x="3287189" y="5405135"/>
                  <a:pt x="3263589" y="5662155"/>
                  <a:pt x="3215854" y="5913743"/>
                </a:cubicBezTo>
                <a:cubicBezTo>
                  <a:pt x="3203564" y="5978310"/>
                  <a:pt x="3191007" y="5988997"/>
                  <a:pt x="3123501" y="5988997"/>
                </a:cubicBezTo>
                <a:cubicBezTo>
                  <a:pt x="2690147" y="5989265"/>
                  <a:pt x="707544" y="5989353"/>
                  <a:pt x="149508" y="5988819"/>
                </a:cubicBezTo>
                <a:cubicBezTo>
                  <a:pt x="-23175" y="5988641"/>
                  <a:pt x="248540" y="5697511"/>
                  <a:pt x="280067" y="5659929"/>
                </a:cubicBezTo>
                <a:cubicBezTo>
                  <a:pt x="544034" y="5344665"/>
                  <a:pt x="775050" y="5041423"/>
                  <a:pt x="854133" y="4629353"/>
                </a:cubicBezTo>
                <a:cubicBezTo>
                  <a:pt x="899730" y="4391747"/>
                  <a:pt x="919234" y="4151469"/>
                  <a:pt x="914336" y="3908965"/>
                </a:cubicBezTo>
                <a:cubicBezTo>
                  <a:pt x="909794" y="3685787"/>
                  <a:pt x="799451" y="3458867"/>
                  <a:pt x="701310" y="3260714"/>
                </a:cubicBezTo>
                <a:cubicBezTo>
                  <a:pt x="508144" y="2870819"/>
                  <a:pt x="167052" y="2561611"/>
                  <a:pt x="80845" y="2123447"/>
                </a:cubicBezTo>
                <a:cubicBezTo>
                  <a:pt x="48339" y="1958334"/>
                  <a:pt x="4522" y="1789125"/>
                  <a:pt x="336" y="1621963"/>
                </a:cubicBezTo>
                <a:cubicBezTo>
                  <a:pt x="-4473" y="1431736"/>
                  <a:pt x="42906" y="1309371"/>
                  <a:pt x="101595" y="1170975"/>
                </a:cubicBezTo>
                <a:cubicBezTo>
                  <a:pt x="191900" y="958127"/>
                  <a:pt x="360575" y="827212"/>
                  <a:pt x="538868" y="689173"/>
                </a:cubicBezTo>
                <a:cubicBezTo>
                  <a:pt x="610204" y="633957"/>
                  <a:pt x="714045" y="592100"/>
                  <a:pt x="753587" y="505981"/>
                </a:cubicBezTo>
                <a:cubicBezTo>
                  <a:pt x="795622" y="414519"/>
                  <a:pt x="867848" y="350219"/>
                  <a:pt x="951206" y="300703"/>
                </a:cubicBezTo>
                <a:cubicBezTo>
                  <a:pt x="1005798" y="268286"/>
                  <a:pt x="1053622" y="230437"/>
                  <a:pt x="1096013" y="184750"/>
                </a:cubicBezTo>
                <a:cubicBezTo>
                  <a:pt x="1145351" y="131493"/>
                  <a:pt x="1198163" y="115908"/>
                  <a:pt x="1271546" y="140488"/>
                </a:cubicBezTo>
                <a:cubicBezTo>
                  <a:pt x="1356596" y="168898"/>
                  <a:pt x="1397919" y="155094"/>
                  <a:pt x="1436481" y="91863"/>
                </a:cubicBezTo>
                <a:cubicBezTo>
                  <a:pt x="1480119" y="20260"/>
                  <a:pt x="1547892" y="2627"/>
                  <a:pt x="1626886" y="34599"/>
                </a:cubicBezTo>
                <a:cubicBezTo>
                  <a:pt x="1709176" y="67906"/>
                  <a:pt x="1796007" y="78771"/>
                  <a:pt x="1881770" y="95514"/>
                </a:cubicBezTo>
                <a:cubicBezTo>
                  <a:pt x="1929148" y="104687"/>
                  <a:pt x="1972787" y="93020"/>
                  <a:pt x="2013664" y="67906"/>
                </a:cubicBezTo>
                <a:cubicBezTo>
                  <a:pt x="2041539" y="50985"/>
                  <a:pt x="2067544" y="30057"/>
                  <a:pt x="2101208" y="25248"/>
                </a:cubicBezTo>
                <a:close/>
              </a:path>
            </a:pathLst>
          </a:custGeom>
          <a:solidFill>
            <a:schemeClr val="accent4"/>
          </a:solidFill>
          <a:ln w="89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199">
            <a:extLst>
              <a:ext uri="{FF2B5EF4-FFF2-40B4-BE49-F238E27FC236}">
                <a16:creationId xmlns:a16="http://schemas.microsoft.com/office/drawing/2014/main" id="{CDC99605-CC1A-4FDB-936D-F5F203A303D0}"/>
              </a:ext>
            </a:extLst>
          </p:cNvPr>
          <p:cNvGrpSpPr/>
          <p:nvPr/>
        </p:nvGrpSpPr>
        <p:grpSpPr>
          <a:xfrm>
            <a:off x="7639708" y="2044286"/>
            <a:ext cx="3101547" cy="2628192"/>
            <a:chOff x="7016681" y="1871145"/>
            <a:chExt cx="5176676" cy="4386618"/>
          </a:xfrm>
        </p:grpSpPr>
        <p:sp>
          <p:nvSpPr>
            <p:cNvPr id="52" name="Graphic 3">
              <a:extLst>
                <a:ext uri="{FF2B5EF4-FFF2-40B4-BE49-F238E27FC236}">
                  <a16:creationId xmlns:a16="http://schemas.microsoft.com/office/drawing/2014/main" id="{EF23ED78-5CC2-42A1-A48E-95D084F7960C}"/>
                </a:ext>
              </a:extLst>
            </p:cNvPr>
            <p:cNvSpPr/>
            <p:nvPr/>
          </p:nvSpPr>
          <p:spPr>
            <a:xfrm>
              <a:off x="10181257" y="2192262"/>
              <a:ext cx="2012100" cy="1869042"/>
            </a:xfrm>
            <a:custGeom>
              <a:avLst/>
              <a:gdLst>
                <a:gd name="connsiteX0" fmla="*/ 710945 w 2012100"/>
                <a:gd name="connsiteY0" fmla="*/ 1023800 h 1869042"/>
                <a:gd name="connsiteX1" fmla="*/ 762687 w 2012100"/>
                <a:gd name="connsiteY1" fmla="*/ 554377 h 1869042"/>
                <a:gd name="connsiteX2" fmla="*/ 1205660 w 2012100"/>
                <a:gd name="connsiteY2" fmla="*/ 38643 h 1869042"/>
                <a:gd name="connsiteX3" fmla="*/ 1936201 w 2012100"/>
                <a:gd name="connsiteY3" fmla="*/ 374302 h 1869042"/>
                <a:gd name="connsiteX4" fmla="*/ 1721305 w 2012100"/>
                <a:gd name="connsiteY4" fmla="*/ 1458669 h 1869042"/>
                <a:gd name="connsiteX5" fmla="*/ 75874 w 2012100"/>
                <a:gd name="connsiteY5" fmla="*/ 1657178 h 1869042"/>
                <a:gd name="connsiteX6" fmla="*/ 57795 w 2012100"/>
                <a:gd name="connsiteY6" fmla="*/ 1645868 h 1869042"/>
                <a:gd name="connsiteX7" fmla="*/ 2134 w 2012100"/>
                <a:gd name="connsiteY7" fmla="*/ 1579787 h 1869042"/>
                <a:gd name="connsiteX8" fmla="*/ 82910 w 2012100"/>
                <a:gd name="connsiteY8" fmla="*/ 1581123 h 1869042"/>
                <a:gd name="connsiteX9" fmla="*/ 655195 w 2012100"/>
                <a:gd name="connsiteY9" fmla="*/ 1251342 h 1869042"/>
                <a:gd name="connsiteX10" fmla="*/ 710945 w 2012100"/>
                <a:gd name="connsiteY10" fmla="*/ 1023800 h 186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2100" h="1869042">
                  <a:moveTo>
                    <a:pt x="710945" y="1023800"/>
                  </a:moveTo>
                  <a:cubicBezTo>
                    <a:pt x="737484" y="879170"/>
                    <a:pt x="724927" y="714146"/>
                    <a:pt x="762687" y="554377"/>
                  </a:cubicBezTo>
                  <a:cubicBezTo>
                    <a:pt x="822089" y="302789"/>
                    <a:pt x="971172" y="128503"/>
                    <a:pt x="1205660" y="38643"/>
                  </a:cubicBezTo>
                  <a:cubicBezTo>
                    <a:pt x="1501154" y="-74549"/>
                    <a:pt x="1802704" y="67943"/>
                    <a:pt x="1936201" y="374302"/>
                  </a:cubicBezTo>
                  <a:cubicBezTo>
                    <a:pt x="2091073" y="729553"/>
                    <a:pt x="2003796" y="1169676"/>
                    <a:pt x="1721305" y="1458669"/>
                  </a:cubicBezTo>
                  <a:cubicBezTo>
                    <a:pt x="1269159" y="1921234"/>
                    <a:pt x="612804" y="2000407"/>
                    <a:pt x="75874" y="1657178"/>
                  </a:cubicBezTo>
                  <a:cubicBezTo>
                    <a:pt x="69907" y="1653349"/>
                    <a:pt x="63228" y="1650410"/>
                    <a:pt x="57795" y="1645868"/>
                  </a:cubicBezTo>
                  <a:cubicBezTo>
                    <a:pt x="34908" y="1626453"/>
                    <a:pt x="-10333" y="1610067"/>
                    <a:pt x="2134" y="1579787"/>
                  </a:cubicBezTo>
                  <a:cubicBezTo>
                    <a:pt x="17719" y="1541937"/>
                    <a:pt x="56104" y="1574889"/>
                    <a:pt x="82910" y="1581123"/>
                  </a:cubicBezTo>
                  <a:cubicBezTo>
                    <a:pt x="332094" y="1639278"/>
                    <a:pt x="549928" y="1513973"/>
                    <a:pt x="655195" y="1251342"/>
                  </a:cubicBezTo>
                  <a:cubicBezTo>
                    <a:pt x="682714" y="1183035"/>
                    <a:pt x="697587" y="1111967"/>
                    <a:pt x="710945" y="1023800"/>
                  </a:cubicBezTo>
                  <a:close/>
                </a:path>
              </a:pathLst>
            </a:custGeom>
            <a:solidFill>
              <a:schemeClr val="accent1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3">
              <a:extLst>
                <a:ext uri="{FF2B5EF4-FFF2-40B4-BE49-F238E27FC236}">
                  <a16:creationId xmlns:a16="http://schemas.microsoft.com/office/drawing/2014/main" id="{41D4AF57-C7F1-469B-B308-56EA99A38280}"/>
                </a:ext>
              </a:extLst>
            </p:cNvPr>
            <p:cNvSpPr/>
            <p:nvPr/>
          </p:nvSpPr>
          <p:spPr>
            <a:xfrm>
              <a:off x="8926365" y="2737465"/>
              <a:ext cx="1495937" cy="939173"/>
            </a:xfrm>
            <a:custGeom>
              <a:avLst/>
              <a:gdLst>
                <a:gd name="connsiteX0" fmla="*/ 596576 w 1495937"/>
                <a:gd name="connsiteY0" fmla="*/ 720478 h 939173"/>
                <a:gd name="connsiteX1" fmla="*/ 858850 w 1495937"/>
                <a:gd name="connsiteY1" fmla="*/ 888619 h 939173"/>
                <a:gd name="connsiteX2" fmla="*/ 1309839 w 1495937"/>
                <a:gd name="connsiteY2" fmla="*/ 868759 h 939173"/>
                <a:gd name="connsiteX3" fmla="*/ 1445919 w 1495937"/>
                <a:gd name="connsiteY3" fmla="*/ 341805 h 939173"/>
                <a:gd name="connsiteX4" fmla="*/ 799716 w 1495937"/>
                <a:gd name="connsiteY4" fmla="*/ 3920 h 939173"/>
                <a:gd name="connsiteX5" fmla="*/ 4252 w 1495937"/>
                <a:gd name="connsiteY5" fmla="*/ 793149 h 939173"/>
                <a:gd name="connsiteX6" fmla="*/ 2472 w 1495937"/>
                <a:gd name="connsiteY6" fmla="*/ 807487 h 939173"/>
                <a:gd name="connsiteX7" fmla="*/ 12891 w 1495937"/>
                <a:gd name="connsiteY7" fmla="*/ 864485 h 939173"/>
                <a:gd name="connsiteX8" fmla="*/ 46288 w 1495937"/>
                <a:gd name="connsiteY8" fmla="*/ 821113 h 939173"/>
                <a:gd name="connsiteX9" fmla="*/ 456576 w 1495937"/>
                <a:gd name="connsiteY9" fmla="*/ 655199 h 939173"/>
                <a:gd name="connsiteX10" fmla="*/ 596576 w 1495937"/>
                <a:gd name="connsiteY10" fmla="*/ 720478 h 93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5937" h="939173">
                  <a:moveTo>
                    <a:pt x="596576" y="720478"/>
                  </a:moveTo>
                  <a:cubicBezTo>
                    <a:pt x="681893" y="766699"/>
                    <a:pt x="761154" y="842042"/>
                    <a:pt x="858850" y="888619"/>
                  </a:cubicBezTo>
                  <a:cubicBezTo>
                    <a:pt x="1012832" y="962003"/>
                    <a:pt x="1164942" y="955591"/>
                    <a:pt x="1309839" y="868759"/>
                  </a:cubicBezTo>
                  <a:cubicBezTo>
                    <a:pt x="1492407" y="759307"/>
                    <a:pt x="1546554" y="540136"/>
                    <a:pt x="1445919" y="341805"/>
                  </a:cubicBezTo>
                  <a:cubicBezTo>
                    <a:pt x="1329165" y="111769"/>
                    <a:pt x="1066889" y="-25380"/>
                    <a:pt x="799716" y="3920"/>
                  </a:cubicBezTo>
                  <a:cubicBezTo>
                    <a:pt x="372061" y="50853"/>
                    <a:pt x="54749" y="365672"/>
                    <a:pt x="4252" y="793149"/>
                  </a:cubicBezTo>
                  <a:cubicBezTo>
                    <a:pt x="3718" y="797959"/>
                    <a:pt x="2383" y="802679"/>
                    <a:pt x="2472" y="807487"/>
                  </a:cubicBezTo>
                  <a:cubicBezTo>
                    <a:pt x="2739" y="827704"/>
                    <a:pt x="-7859" y="858518"/>
                    <a:pt x="12891" y="864485"/>
                  </a:cubicBezTo>
                  <a:cubicBezTo>
                    <a:pt x="38807" y="871965"/>
                    <a:pt x="38183" y="837856"/>
                    <a:pt x="46288" y="821113"/>
                  </a:cubicBezTo>
                  <a:cubicBezTo>
                    <a:pt x="121542" y="664817"/>
                    <a:pt x="277571" y="601586"/>
                    <a:pt x="456576" y="655199"/>
                  </a:cubicBezTo>
                  <a:cubicBezTo>
                    <a:pt x="503065" y="669092"/>
                    <a:pt x="545723" y="690911"/>
                    <a:pt x="596576" y="720478"/>
                  </a:cubicBezTo>
                  <a:close/>
                </a:path>
              </a:pathLst>
            </a:custGeom>
            <a:solidFill>
              <a:schemeClr val="accent5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3">
              <a:extLst>
                <a:ext uri="{FF2B5EF4-FFF2-40B4-BE49-F238E27FC236}">
                  <a16:creationId xmlns:a16="http://schemas.microsoft.com/office/drawing/2014/main" id="{AB206BF8-3AA7-452B-A33B-7CC9457F7332}"/>
                </a:ext>
              </a:extLst>
            </p:cNvPr>
            <p:cNvSpPr/>
            <p:nvPr/>
          </p:nvSpPr>
          <p:spPr>
            <a:xfrm>
              <a:off x="8431317" y="3126862"/>
              <a:ext cx="1680100" cy="1821794"/>
            </a:xfrm>
            <a:custGeom>
              <a:avLst/>
              <a:gdLst>
                <a:gd name="connsiteX0" fmla="*/ 530560 w 1680100"/>
                <a:gd name="connsiteY0" fmla="*/ 1059395 h 1821794"/>
                <a:gd name="connsiteX1" fmla="*/ 480688 w 1680100"/>
                <a:gd name="connsiteY1" fmla="*/ 633521 h 1821794"/>
                <a:gd name="connsiteX2" fmla="*/ 777161 w 1680100"/>
                <a:gd name="connsiteY2" fmla="*/ 87419 h 1821794"/>
                <a:gd name="connsiteX3" fmla="*/ 1511175 w 1680100"/>
                <a:gd name="connsiteY3" fmla="*/ 236769 h 1821794"/>
                <a:gd name="connsiteX4" fmla="*/ 1539583 w 1680100"/>
                <a:gd name="connsiteY4" fmla="*/ 1240004 h 1821794"/>
                <a:gd name="connsiteX5" fmla="*/ 83490 w 1680100"/>
                <a:gd name="connsiteY5" fmla="*/ 1748435 h 1821794"/>
                <a:gd name="connsiteX6" fmla="*/ 64699 w 1680100"/>
                <a:gd name="connsiteY6" fmla="*/ 1742022 h 1821794"/>
                <a:gd name="connsiteX7" fmla="*/ 399 w 1680100"/>
                <a:gd name="connsiteY7" fmla="*/ 1694822 h 1821794"/>
                <a:gd name="connsiteX8" fmla="*/ 74228 w 1680100"/>
                <a:gd name="connsiteY8" fmla="*/ 1679682 h 1821794"/>
                <a:gd name="connsiteX9" fmla="*/ 526819 w 1680100"/>
                <a:gd name="connsiteY9" fmla="*/ 1272065 h 1821794"/>
                <a:gd name="connsiteX10" fmla="*/ 530560 w 1680100"/>
                <a:gd name="connsiteY10" fmla="*/ 1059395 h 182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0100" h="1821794">
                  <a:moveTo>
                    <a:pt x="530560" y="1059395"/>
                  </a:moveTo>
                  <a:cubicBezTo>
                    <a:pt x="524771" y="925987"/>
                    <a:pt x="479352" y="782515"/>
                    <a:pt x="480688" y="633521"/>
                  </a:cubicBezTo>
                  <a:cubicBezTo>
                    <a:pt x="482736" y="398765"/>
                    <a:pt x="582391" y="214416"/>
                    <a:pt x="777161" y="87419"/>
                  </a:cubicBezTo>
                  <a:cubicBezTo>
                    <a:pt x="1022604" y="-72528"/>
                    <a:pt x="1326469" y="-7338"/>
                    <a:pt x="1511175" y="236769"/>
                  </a:cubicBezTo>
                  <a:cubicBezTo>
                    <a:pt x="1725447" y="519884"/>
                    <a:pt x="1736936" y="927056"/>
                    <a:pt x="1539583" y="1240004"/>
                  </a:cubicBezTo>
                  <a:cubicBezTo>
                    <a:pt x="1223696" y="1740865"/>
                    <a:pt x="642861" y="1943649"/>
                    <a:pt x="83490" y="1748435"/>
                  </a:cubicBezTo>
                  <a:cubicBezTo>
                    <a:pt x="77256" y="1746297"/>
                    <a:pt x="70577" y="1744962"/>
                    <a:pt x="64699" y="1742022"/>
                  </a:cubicBezTo>
                  <a:cubicBezTo>
                    <a:pt x="39852" y="1729465"/>
                    <a:pt x="-4677" y="1724033"/>
                    <a:pt x="399" y="1694822"/>
                  </a:cubicBezTo>
                  <a:cubicBezTo>
                    <a:pt x="6722" y="1658219"/>
                    <a:pt x="48490" y="1679593"/>
                    <a:pt x="74228" y="1679682"/>
                  </a:cubicBezTo>
                  <a:cubicBezTo>
                    <a:pt x="312903" y="1680840"/>
                    <a:pt x="485230" y="1525790"/>
                    <a:pt x="526819" y="1272065"/>
                  </a:cubicBezTo>
                  <a:cubicBezTo>
                    <a:pt x="537773" y="1206073"/>
                    <a:pt x="536616" y="1140171"/>
                    <a:pt x="530560" y="1059395"/>
                  </a:cubicBezTo>
                  <a:close/>
                </a:path>
              </a:pathLst>
            </a:custGeom>
            <a:solidFill>
              <a:schemeClr val="accent2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3">
              <a:extLst>
                <a:ext uri="{FF2B5EF4-FFF2-40B4-BE49-F238E27FC236}">
                  <a16:creationId xmlns:a16="http://schemas.microsoft.com/office/drawing/2014/main" id="{AA7162B0-265D-48B0-9C9A-7F41D04AA5D3}"/>
                </a:ext>
              </a:extLst>
            </p:cNvPr>
            <p:cNvSpPr/>
            <p:nvPr/>
          </p:nvSpPr>
          <p:spPr>
            <a:xfrm>
              <a:off x="7016681" y="1871145"/>
              <a:ext cx="1666480" cy="1860941"/>
            </a:xfrm>
            <a:custGeom>
              <a:avLst/>
              <a:gdLst>
                <a:gd name="connsiteX0" fmla="*/ 1666445 w 1666480"/>
                <a:gd name="connsiteY0" fmla="*/ 1075429 h 1860941"/>
                <a:gd name="connsiteX1" fmla="*/ 1443177 w 1666480"/>
                <a:gd name="connsiteY1" fmla="*/ 1790117 h 1860941"/>
                <a:gd name="connsiteX2" fmla="*/ 1388763 w 1666480"/>
                <a:gd name="connsiteY2" fmla="*/ 1854328 h 1860941"/>
                <a:gd name="connsiteX3" fmla="*/ 1364896 w 1666480"/>
                <a:gd name="connsiteY3" fmla="*/ 1857177 h 1860941"/>
                <a:gd name="connsiteX4" fmla="*/ 1360086 w 1666480"/>
                <a:gd name="connsiteY4" fmla="*/ 1836872 h 1860941"/>
                <a:gd name="connsiteX5" fmla="*/ 1367656 w 1666480"/>
                <a:gd name="connsiteY5" fmla="*/ 1811491 h 1860941"/>
                <a:gd name="connsiteX6" fmla="*/ 1120699 w 1666480"/>
                <a:gd name="connsiteY6" fmla="*/ 1248201 h 1860941"/>
                <a:gd name="connsiteX7" fmla="*/ 733655 w 1666480"/>
                <a:gd name="connsiteY7" fmla="*/ 1178558 h 1860941"/>
                <a:gd name="connsiteX8" fmla="*/ 452232 w 1666480"/>
                <a:gd name="connsiteY8" fmla="*/ 1139818 h 1860941"/>
                <a:gd name="connsiteX9" fmla="*/ 2490 w 1666480"/>
                <a:gd name="connsiteY9" fmla="*/ 623461 h 1860941"/>
                <a:gd name="connsiteX10" fmla="*/ 252565 w 1666480"/>
                <a:gd name="connsiteY10" fmla="*/ 129547 h 1860941"/>
                <a:gd name="connsiteX11" fmla="*/ 934747 w 1666480"/>
                <a:gd name="connsiteY11" fmla="*/ 39332 h 1860941"/>
                <a:gd name="connsiteX12" fmla="*/ 1538024 w 1666480"/>
                <a:gd name="connsiteY12" fmla="*/ 563258 h 1860941"/>
                <a:gd name="connsiteX13" fmla="*/ 1666445 w 1666480"/>
                <a:gd name="connsiteY13" fmla="*/ 1075429 h 186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6480" h="1860941">
                  <a:moveTo>
                    <a:pt x="1666445" y="1075429"/>
                  </a:moveTo>
                  <a:cubicBezTo>
                    <a:pt x="1660211" y="1334765"/>
                    <a:pt x="1587006" y="1573440"/>
                    <a:pt x="1443177" y="1790117"/>
                  </a:cubicBezTo>
                  <a:cubicBezTo>
                    <a:pt x="1427592" y="1813539"/>
                    <a:pt x="1410849" y="1836338"/>
                    <a:pt x="1388763" y="1854328"/>
                  </a:cubicBezTo>
                  <a:cubicBezTo>
                    <a:pt x="1381460" y="1860294"/>
                    <a:pt x="1372109" y="1864213"/>
                    <a:pt x="1364896" y="1857177"/>
                  </a:cubicBezTo>
                  <a:cubicBezTo>
                    <a:pt x="1360621" y="1852992"/>
                    <a:pt x="1359463" y="1843641"/>
                    <a:pt x="1360086" y="1836872"/>
                  </a:cubicBezTo>
                  <a:cubicBezTo>
                    <a:pt x="1360888" y="1828234"/>
                    <a:pt x="1364807" y="1819862"/>
                    <a:pt x="1367656" y="1811491"/>
                  </a:cubicBezTo>
                  <a:cubicBezTo>
                    <a:pt x="1451638" y="1567027"/>
                    <a:pt x="1358038" y="1353645"/>
                    <a:pt x="1120699" y="1248201"/>
                  </a:cubicBezTo>
                  <a:cubicBezTo>
                    <a:pt x="997354" y="1193430"/>
                    <a:pt x="865460" y="1185326"/>
                    <a:pt x="733655" y="1178558"/>
                  </a:cubicBezTo>
                  <a:cubicBezTo>
                    <a:pt x="638541" y="1173659"/>
                    <a:pt x="544407" y="1163240"/>
                    <a:pt x="452232" y="1139818"/>
                  </a:cubicBezTo>
                  <a:cubicBezTo>
                    <a:pt x="210173" y="1078279"/>
                    <a:pt x="25201" y="870240"/>
                    <a:pt x="2490" y="623461"/>
                  </a:cubicBezTo>
                  <a:cubicBezTo>
                    <a:pt x="-17191" y="409455"/>
                    <a:pt x="81039" y="246124"/>
                    <a:pt x="252565" y="129547"/>
                  </a:cubicBezTo>
                  <a:cubicBezTo>
                    <a:pt x="462563" y="-13123"/>
                    <a:pt x="695716" y="-29510"/>
                    <a:pt x="934747" y="39332"/>
                  </a:cubicBezTo>
                  <a:cubicBezTo>
                    <a:pt x="1215546" y="120285"/>
                    <a:pt x="1406040" y="310423"/>
                    <a:pt x="1538024" y="563258"/>
                  </a:cubicBezTo>
                  <a:cubicBezTo>
                    <a:pt x="1621203" y="722939"/>
                    <a:pt x="1667959" y="893395"/>
                    <a:pt x="1666445" y="1075429"/>
                  </a:cubicBezTo>
                  <a:close/>
                </a:path>
              </a:pathLst>
            </a:custGeom>
            <a:solidFill>
              <a:schemeClr val="accent2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3">
              <a:extLst>
                <a:ext uri="{FF2B5EF4-FFF2-40B4-BE49-F238E27FC236}">
                  <a16:creationId xmlns:a16="http://schemas.microsoft.com/office/drawing/2014/main" id="{2C6A81AF-E9A7-402B-B74F-1B4CBB074F77}"/>
                </a:ext>
              </a:extLst>
            </p:cNvPr>
            <p:cNvSpPr/>
            <p:nvPr/>
          </p:nvSpPr>
          <p:spPr>
            <a:xfrm>
              <a:off x="7663328" y="3586189"/>
              <a:ext cx="1213140" cy="1141274"/>
            </a:xfrm>
            <a:custGeom>
              <a:avLst/>
              <a:gdLst>
                <a:gd name="connsiteX0" fmla="*/ 511366 w 1213141"/>
                <a:gd name="connsiteY0" fmla="*/ 366024 h 1141273"/>
                <a:gd name="connsiteX1" fmla="*/ 797954 w 1213141"/>
                <a:gd name="connsiteY1" fmla="*/ 339841 h 1141273"/>
                <a:gd name="connsiteX2" fmla="*/ 1159261 w 1213141"/>
                <a:gd name="connsiteY2" fmla="*/ 547702 h 1141273"/>
                <a:gd name="connsiteX3" fmla="*/ 1046603 w 1213141"/>
                <a:gd name="connsiteY3" fmla="*/ 1036717 h 1141273"/>
                <a:gd name="connsiteX4" fmla="*/ 373060 w 1213141"/>
                <a:gd name="connsiteY4" fmla="*/ 1038766 h 1141273"/>
                <a:gd name="connsiteX5" fmla="*/ 56727 w 1213141"/>
                <a:gd name="connsiteY5" fmla="*/ 55034 h 1141273"/>
                <a:gd name="connsiteX6" fmla="*/ 61358 w 1213141"/>
                <a:gd name="connsiteY6" fmla="*/ 42566 h 1141273"/>
                <a:gd name="connsiteX7" fmla="*/ 94131 w 1213141"/>
                <a:gd name="connsiteY7" fmla="*/ 353 h 1141273"/>
                <a:gd name="connsiteX8" fmla="*/ 103037 w 1213141"/>
                <a:gd name="connsiteY8" fmla="*/ 50047 h 1141273"/>
                <a:gd name="connsiteX9" fmla="*/ 368785 w 1213141"/>
                <a:gd name="connsiteY9" fmla="*/ 360057 h 1141273"/>
                <a:gd name="connsiteX10" fmla="*/ 511366 w 1213141"/>
                <a:gd name="connsiteY10" fmla="*/ 366024 h 11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3141" h="1141273">
                  <a:moveTo>
                    <a:pt x="511366" y="366024"/>
                  </a:moveTo>
                  <a:cubicBezTo>
                    <a:pt x="600958" y="364421"/>
                    <a:pt x="698031" y="336457"/>
                    <a:pt x="797954" y="339841"/>
                  </a:cubicBezTo>
                  <a:cubicBezTo>
                    <a:pt x="955408" y="345184"/>
                    <a:pt x="1077417" y="415006"/>
                    <a:pt x="1159261" y="547702"/>
                  </a:cubicBezTo>
                  <a:cubicBezTo>
                    <a:pt x="1262390" y="714774"/>
                    <a:pt x="1213498" y="917113"/>
                    <a:pt x="1046603" y="1036717"/>
                  </a:cubicBezTo>
                  <a:cubicBezTo>
                    <a:pt x="852992" y="1175380"/>
                    <a:pt x="579674" y="1176182"/>
                    <a:pt x="373060" y="1038766"/>
                  </a:cubicBezTo>
                  <a:cubicBezTo>
                    <a:pt x="42389" y="818704"/>
                    <a:pt x="-83806" y="426316"/>
                    <a:pt x="56727" y="55034"/>
                  </a:cubicBezTo>
                  <a:cubicBezTo>
                    <a:pt x="58330" y="50848"/>
                    <a:pt x="59221" y="46396"/>
                    <a:pt x="61358" y="42566"/>
                  </a:cubicBezTo>
                  <a:cubicBezTo>
                    <a:pt x="70175" y="26090"/>
                    <a:pt x="74538" y="-3566"/>
                    <a:pt x="94131" y="353"/>
                  </a:cubicBezTo>
                  <a:cubicBezTo>
                    <a:pt x="118622" y="5251"/>
                    <a:pt x="103571" y="32859"/>
                    <a:pt x="103037" y="50047"/>
                  </a:cubicBezTo>
                  <a:cubicBezTo>
                    <a:pt x="98228" y="209906"/>
                    <a:pt x="199308" y="327907"/>
                    <a:pt x="368785" y="360057"/>
                  </a:cubicBezTo>
                  <a:cubicBezTo>
                    <a:pt x="412868" y="368339"/>
                    <a:pt x="457130" y="368695"/>
                    <a:pt x="511366" y="366024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3">
              <a:extLst>
                <a:ext uri="{FF2B5EF4-FFF2-40B4-BE49-F238E27FC236}">
                  <a16:creationId xmlns:a16="http://schemas.microsoft.com/office/drawing/2014/main" id="{D3E98A1F-5522-498E-A132-E23AC2B7237F}"/>
                </a:ext>
              </a:extLst>
            </p:cNvPr>
            <p:cNvSpPr/>
            <p:nvPr/>
          </p:nvSpPr>
          <p:spPr>
            <a:xfrm>
              <a:off x="7253640" y="3297544"/>
              <a:ext cx="491646" cy="447253"/>
            </a:xfrm>
            <a:custGeom>
              <a:avLst/>
              <a:gdLst>
                <a:gd name="connsiteX0" fmla="*/ 27361 w 491646"/>
                <a:gd name="connsiteY0" fmla="*/ 447254 h 447253"/>
                <a:gd name="connsiteX1" fmla="*/ 733 w 491646"/>
                <a:gd name="connsiteY1" fmla="*/ 291848 h 447253"/>
                <a:gd name="connsiteX2" fmla="*/ 246532 w 491646"/>
                <a:gd name="connsiteY2" fmla="*/ 4548 h 447253"/>
                <a:gd name="connsiteX3" fmla="*/ 376912 w 491646"/>
                <a:gd name="connsiteY3" fmla="*/ 18085 h 447253"/>
                <a:gd name="connsiteX4" fmla="*/ 489838 w 491646"/>
                <a:gd name="connsiteY4" fmla="*/ 185780 h 447253"/>
                <a:gd name="connsiteX5" fmla="*/ 321519 w 491646"/>
                <a:gd name="connsiteY5" fmla="*/ 325957 h 447253"/>
                <a:gd name="connsiteX6" fmla="*/ 215006 w 491646"/>
                <a:gd name="connsiteY6" fmla="*/ 322306 h 447253"/>
                <a:gd name="connsiteX7" fmla="*/ 38671 w 491646"/>
                <a:gd name="connsiteY7" fmla="*/ 436122 h 447253"/>
                <a:gd name="connsiteX8" fmla="*/ 27361 w 491646"/>
                <a:gd name="connsiteY8" fmla="*/ 447254 h 4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646" h="447253">
                  <a:moveTo>
                    <a:pt x="27361" y="447254"/>
                  </a:moveTo>
                  <a:cubicBezTo>
                    <a:pt x="555" y="396580"/>
                    <a:pt x="-1672" y="344570"/>
                    <a:pt x="733" y="291848"/>
                  </a:cubicBezTo>
                  <a:cubicBezTo>
                    <a:pt x="6789" y="161111"/>
                    <a:pt x="118913" y="31087"/>
                    <a:pt x="246532" y="4548"/>
                  </a:cubicBezTo>
                  <a:cubicBezTo>
                    <a:pt x="291862" y="-4892"/>
                    <a:pt x="335144" y="719"/>
                    <a:pt x="376912" y="18085"/>
                  </a:cubicBezTo>
                  <a:cubicBezTo>
                    <a:pt x="453591" y="49967"/>
                    <a:pt x="501772" y="122460"/>
                    <a:pt x="489838" y="185780"/>
                  </a:cubicBezTo>
                  <a:cubicBezTo>
                    <a:pt x="475678" y="260945"/>
                    <a:pt x="403452" y="322395"/>
                    <a:pt x="321519" y="325957"/>
                  </a:cubicBezTo>
                  <a:cubicBezTo>
                    <a:pt x="286163" y="327471"/>
                    <a:pt x="250540" y="322662"/>
                    <a:pt x="215006" y="322306"/>
                  </a:cubicBezTo>
                  <a:cubicBezTo>
                    <a:pt x="131380" y="321326"/>
                    <a:pt x="61648" y="342700"/>
                    <a:pt x="38671" y="436122"/>
                  </a:cubicBezTo>
                  <a:cubicBezTo>
                    <a:pt x="38048" y="439506"/>
                    <a:pt x="33239" y="441732"/>
                    <a:pt x="27361" y="447254"/>
                  </a:cubicBezTo>
                  <a:close/>
                </a:path>
              </a:pathLst>
            </a:custGeom>
            <a:solidFill>
              <a:schemeClr val="accent6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3">
              <a:extLst>
                <a:ext uri="{FF2B5EF4-FFF2-40B4-BE49-F238E27FC236}">
                  <a16:creationId xmlns:a16="http://schemas.microsoft.com/office/drawing/2014/main" id="{22FBC1A3-F37F-4DFD-A288-9E99B4C1B7D3}"/>
                </a:ext>
              </a:extLst>
            </p:cNvPr>
            <p:cNvSpPr/>
            <p:nvPr/>
          </p:nvSpPr>
          <p:spPr>
            <a:xfrm>
              <a:off x="7561336" y="3168477"/>
              <a:ext cx="776869" cy="672288"/>
            </a:xfrm>
            <a:custGeom>
              <a:avLst/>
              <a:gdLst>
                <a:gd name="connsiteX0" fmla="*/ 718536 w 776869"/>
                <a:gd name="connsiteY0" fmla="*/ 219912 h 672288"/>
                <a:gd name="connsiteX1" fmla="*/ 580230 w 776869"/>
                <a:gd name="connsiteY1" fmla="*/ 89264 h 672288"/>
                <a:gd name="connsiteX2" fmla="*/ 19166 w 776869"/>
                <a:gd name="connsiteY2" fmla="*/ 64685 h 672288"/>
                <a:gd name="connsiteX3" fmla="*/ 731 w 776869"/>
                <a:gd name="connsiteY3" fmla="*/ 84723 h 672288"/>
                <a:gd name="connsiteX4" fmla="*/ 23798 w 776869"/>
                <a:gd name="connsiteY4" fmla="*/ 93094 h 672288"/>
                <a:gd name="connsiteX5" fmla="*/ 237358 w 776869"/>
                <a:gd name="connsiteY5" fmla="*/ 235319 h 672288"/>
                <a:gd name="connsiteX6" fmla="*/ 237358 w 776869"/>
                <a:gd name="connsiteY6" fmla="*/ 235319 h 672288"/>
                <a:gd name="connsiteX7" fmla="*/ 255436 w 776869"/>
                <a:gd name="connsiteY7" fmla="*/ 402391 h 672288"/>
                <a:gd name="connsiteX8" fmla="*/ 504887 w 776869"/>
                <a:gd name="connsiteY8" fmla="*/ 671613 h 672288"/>
                <a:gd name="connsiteX9" fmla="*/ 741513 w 776869"/>
                <a:gd name="connsiteY9" fmla="*/ 537047 h 672288"/>
                <a:gd name="connsiteX10" fmla="*/ 718536 w 776869"/>
                <a:gd name="connsiteY10" fmla="*/ 219912 h 67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869" h="672288">
                  <a:moveTo>
                    <a:pt x="718536" y="219912"/>
                  </a:moveTo>
                  <a:cubicBezTo>
                    <a:pt x="680687" y="167724"/>
                    <a:pt x="634822" y="124977"/>
                    <a:pt x="580230" y="89264"/>
                  </a:cubicBezTo>
                  <a:cubicBezTo>
                    <a:pt x="397306" y="-30607"/>
                    <a:pt x="210195" y="-20455"/>
                    <a:pt x="19166" y="64685"/>
                  </a:cubicBezTo>
                  <a:cubicBezTo>
                    <a:pt x="10706" y="68425"/>
                    <a:pt x="-3365" y="70562"/>
                    <a:pt x="731" y="84723"/>
                  </a:cubicBezTo>
                  <a:cubicBezTo>
                    <a:pt x="3760" y="95142"/>
                    <a:pt x="15515" y="93272"/>
                    <a:pt x="23798" y="93094"/>
                  </a:cubicBezTo>
                  <a:cubicBezTo>
                    <a:pt x="127817" y="91491"/>
                    <a:pt x="197104" y="141630"/>
                    <a:pt x="237358" y="235319"/>
                  </a:cubicBezTo>
                  <a:lnTo>
                    <a:pt x="237358" y="235319"/>
                  </a:lnTo>
                  <a:cubicBezTo>
                    <a:pt x="243325" y="291069"/>
                    <a:pt x="249024" y="346730"/>
                    <a:pt x="255436" y="402391"/>
                  </a:cubicBezTo>
                  <a:cubicBezTo>
                    <a:pt x="273960" y="563764"/>
                    <a:pt x="364176" y="662084"/>
                    <a:pt x="504887" y="671613"/>
                  </a:cubicBezTo>
                  <a:cubicBezTo>
                    <a:pt x="612558" y="678916"/>
                    <a:pt x="689949" y="626550"/>
                    <a:pt x="741513" y="537047"/>
                  </a:cubicBezTo>
                  <a:cubicBezTo>
                    <a:pt x="797442" y="439974"/>
                    <a:pt x="784974" y="302558"/>
                    <a:pt x="718536" y="219912"/>
                  </a:cubicBezTo>
                  <a:close/>
                </a:path>
              </a:pathLst>
            </a:custGeom>
            <a:solidFill>
              <a:schemeClr val="accent3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3">
              <a:extLst>
                <a:ext uri="{FF2B5EF4-FFF2-40B4-BE49-F238E27FC236}">
                  <a16:creationId xmlns:a16="http://schemas.microsoft.com/office/drawing/2014/main" id="{A7A36A7B-974C-4861-9FA5-E60625E702CB}"/>
                </a:ext>
              </a:extLst>
            </p:cNvPr>
            <p:cNvSpPr/>
            <p:nvPr/>
          </p:nvSpPr>
          <p:spPr>
            <a:xfrm>
              <a:off x="7213173" y="3655900"/>
              <a:ext cx="418086" cy="397255"/>
            </a:xfrm>
            <a:custGeom>
              <a:avLst/>
              <a:gdLst>
                <a:gd name="connsiteX0" fmla="*/ 118413 w 418086"/>
                <a:gd name="connsiteY0" fmla="*/ 397215 h 397255"/>
                <a:gd name="connsiteX1" fmla="*/ 17333 w 418086"/>
                <a:gd name="connsiteY1" fmla="*/ 379403 h 397255"/>
                <a:gd name="connsiteX2" fmla="*/ 56 w 418086"/>
                <a:gd name="connsiteY2" fmla="*/ 362928 h 397255"/>
                <a:gd name="connsiteX3" fmla="*/ 10920 w 418086"/>
                <a:gd name="connsiteY3" fmla="*/ 350816 h 397255"/>
                <a:gd name="connsiteX4" fmla="*/ 113426 w 418086"/>
                <a:gd name="connsiteY4" fmla="*/ 163260 h 397255"/>
                <a:gd name="connsiteX5" fmla="*/ 227242 w 418086"/>
                <a:gd name="connsiteY5" fmla="*/ 6608 h 397255"/>
                <a:gd name="connsiteX6" fmla="*/ 369556 w 418086"/>
                <a:gd name="connsiteY6" fmla="*/ 43745 h 397255"/>
                <a:gd name="connsiteX7" fmla="*/ 411057 w 418086"/>
                <a:gd name="connsiteY7" fmla="*/ 211619 h 397255"/>
                <a:gd name="connsiteX8" fmla="*/ 118413 w 418086"/>
                <a:gd name="connsiteY8" fmla="*/ 397215 h 39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86" h="397255">
                  <a:moveTo>
                    <a:pt x="118413" y="397215"/>
                  </a:moveTo>
                  <a:cubicBezTo>
                    <a:pt x="89380" y="395523"/>
                    <a:pt x="52689" y="391515"/>
                    <a:pt x="17333" y="379403"/>
                  </a:cubicBezTo>
                  <a:cubicBezTo>
                    <a:pt x="9139" y="376643"/>
                    <a:pt x="-835" y="373882"/>
                    <a:pt x="56" y="362928"/>
                  </a:cubicBezTo>
                  <a:cubicBezTo>
                    <a:pt x="412" y="358475"/>
                    <a:pt x="6290" y="352419"/>
                    <a:pt x="10920" y="350816"/>
                  </a:cubicBezTo>
                  <a:cubicBezTo>
                    <a:pt x="101493" y="318844"/>
                    <a:pt x="109507" y="242522"/>
                    <a:pt x="113426" y="163260"/>
                  </a:cubicBezTo>
                  <a:cubicBezTo>
                    <a:pt x="117434" y="82307"/>
                    <a:pt x="158222" y="26913"/>
                    <a:pt x="227242" y="6608"/>
                  </a:cubicBezTo>
                  <a:cubicBezTo>
                    <a:pt x="282190" y="-9601"/>
                    <a:pt x="329302" y="4471"/>
                    <a:pt x="369556" y="43745"/>
                  </a:cubicBezTo>
                  <a:cubicBezTo>
                    <a:pt x="418003" y="91035"/>
                    <a:pt x="426553" y="149813"/>
                    <a:pt x="411057" y="211619"/>
                  </a:cubicBezTo>
                  <a:cubicBezTo>
                    <a:pt x="384963" y="316262"/>
                    <a:pt x="255028" y="399353"/>
                    <a:pt x="118413" y="397215"/>
                  </a:cubicBezTo>
                  <a:close/>
                </a:path>
              </a:pathLst>
            </a:custGeom>
            <a:solidFill>
              <a:schemeClr val="accent5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3">
              <a:extLst>
                <a:ext uri="{FF2B5EF4-FFF2-40B4-BE49-F238E27FC236}">
                  <a16:creationId xmlns:a16="http://schemas.microsoft.com/office/drawing/2014/main" id="{FA8AE488-5105-4C13-B169-BDCC636FB3B7}"/>
                </a:ext>
              </a:extLst>
            </p:cNvPr>
            <p:cNvSpPr/>
            <p:nvPr/>
          </p:nvSpPr>
          <p:spPr>
            <a:xfrm>
              <a:off x="10111443" y="2023122"/>
              <a:ext cx="1019122" cy="1621678"/>
            </a:xfrm>
            <a:custGeom>
              <a:avLst/>
              <a:gdLst>
                <a:gd name="connsiteX0" fmla="*/ 260841 w 1019122"/>
                <a:gd name="connsiteY0" fmla="*/ 975105 h 1621678"/>
                <a:gd name="connsiteX1" fmla="*/ 66249 w 1019122"/>
                <a:gd name="connsiteY1" fmla="*/ 702499 h 1621678"/>
                <a:gd name="connsiteX2" fmla="*/ 62954 w 1019122"/>
                <a:gd name="connsiteY2" fmla="*/ 217491 h 1621678"/>
                <a:gd name="connsiteX3" fmla="*/ 620456 w 1019122"/>
                <a:gd name="connsiteY3" fmla="*/ 43562 h 1621678"/>
                <a:gd name="connsiteX4" fmla="*/ 1017920 w 1019122"/>
                <a:gd name="connsiteY4" fmla="*/ 719064 h 1621678"/>
                <a:gd name="connsiteX5" fmla="*/ 215243 w 1019122"/>
                <a:gd name="connsiteY5" fmla="*/ 1614451 h 1621678"/>
                <a:gd name="connsiteX6" fmla="*/ 200014 w 1019122"/>
                <a:gd name="connsiteY6" fmla="*/ 1617122 h 1621678"/>
                <a:gd name="connsiteX7" fmla="*/ 138297 w 1019122"/>
                <a:gd name="connsiteY7" fmla="*/ 1609018 h 1621678"/>
                <a:gd name="connsiteX8" fmla="*/ 183004 w 1019122"/>
                <a:gd name="connsiteY8" fmla="*/ 1570901 h 1621678"/>
                <a:gd name="connsiteX9" fmla="*/ 338410 w 1019122"/>
                <a:gd name="connsiteY9" fmla="*/ 1121872 h 1621678"/>
                <a:gd name="connsiteX10" fmla="*/ 260841 w 1019122"/>
                <a:gd name="connsiteY10" fmla="*/ 975105 h 162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122" h="1621678">
                  <a:moveTo>
                    <a:pt x="260841" y="975105"/>
                  </a:moveTo>
                  <a:cubicBezTo>
                    <a:pt x="206604" y="886048"/>
                    <a:pt x="121554" y="805005"/>
                    <a:pt x="66249" y="702499"/>
                  </a:cubicBezTo>
                  <a:cubicBezTo>
                    <a:pt x="-20760" y="541127"/>
                    <a:pt x="-22274" y="377617"/>
                    <a:pt x="62954" y="217491"/>
                  </a:cubicBezTo>
                  <a:cubicBezTo>
                    <a:pt x="170269" y="15776"/>
                    <a:pt x="402264" y="-53957"/>
                    <a:pt x="620456" y="43562"/>
                  </a:cubicBezTo>
                  <a:cubicBezTo>
                    <a:pt x="873468" y="156665"/>
                    <a:pt x="1034751" y="430784"/>
                    <a:pt x="1017920" y="719064"/>
                  </a:cubicBezTo>
                  <a:cubicBezTo>
                    <a:pt x="990936" y="1180472"/>
                    <a:pt x="670773" y="1537594"/>
                    <a:pt x="215243" y="1614451"/>
                  </a:cubicBezTo>
                  <a:cubicBezTo>
                    <a:pt x="210166" y="1615341"/>
                    <a:pt x="205090" y="1616944"/>
                    <a:pt x="200014" y="1617122"/>
                  </a:cubicBezTo>
                  <a:cubicBezTo>
                    <a:pt x="178284" y="1617924"/>
                    <a:pt x="145867" y="1630926"/>
                    <a:pt x="138297" y="1609018"/>
                  </a:cubicBezTo>
                  <a:cubicBezTo>
                    <a:pt x="128857" y="1581588"/>
                    <a:pt x="165459" y="1580519"/>
                    <a:pt x="183004" y="1570901"/>
                  </a:cubicBezTo>
                  <a:cubicBezTo>
                    <a:pt x="346425" y="1481933"/>
                    <a:pt x="405649" y="1311031"/>
                    <a:pt x="338410" y="1121872"/>
                  </a:cubicBezTo>
                  <a:cubicBezTo>
                    <a:pt x="321044" y="1072712"/>
                    <a:pt x="295395" y="1028094"/>
                    <a:pt x="260841" y="975105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3">
              <a:extLst>
                <a:ext uri="{FF2B5EF4-FFF2-40B4-BE49-F238E27FC236}">
                  <a16:creationId xmlns:a16="http://schemas.microsoft.com/office/drawing/2014/main" id="{4DDF2158-F36C-4584-90C7-EADBEC3DD69D}"/>
                </a:ext>
              </a:extLst>
            </p:cNvPr>
            <p:cNvSpPr/>
            <p:nvPr/>
          </p:nvSpPr>
          <p:spPr>
            <a:xfrm>
              <a:off x="8782689" y="3735283"/>
              <a:ext cx="1960752" cy="2522480"/>
            </a:xfrm>
            <a:custGeom>
              <a:avLst/>
              <a:gdLst>
                <a:gd name="connsiteX0" fmla="*/ 963965 w 1960752"/>
                <a:gd name="connsiteY0" fmla="*/ 949697 h 2522480"/>
                <a:gd name="connsiteX1" fmla="*/ 457494 w 1960752"/>
                <a:gd name="connsiteY1" fmla="*/ 1126833 h 2522480"/>
                <a:gd name="connsiteX2" fmla="*/ 5525 w 1960752"/>
                <a:gd name="connsiteY2" fmla="*/ 1759410 h 2522480"/>
                <a:gd name="connsiteX3" fmla="*/ 575495 w 1960752"/>
                <a:gd name="connsiteY3" fmla="*/ 2503398 h 2522480"/>
                <a:gd name="connsiteX4" fmla="*/ 1719619 w 1960752"/>
                <a:gd name="connsiteY4" fmla="*/ 1986062 h 2522480"/>
                <a:gd name="connsiteX5" fmla="*/ 1494303 w 1960752"/>
                <a:gd name="connsiteY5" fmla="*/ 69718 h 2522480"/>
                <a:gd name="connsiteX6" fmla="*/ 1476848 w 1960752"/>
                <a:gd name="connsiteY6" fmla="*/ 52084 h 2522480"/>
                <a:gd name="connsiteX7" fmla="*/ 1388502 w 1960752"/>
                <a:gd name="connsiteY7" fmla="*/ 5596 h 2522480"/>
                <a:gd name="connsiteX8" fmla="*/ 1411924 w 1960752"/>
                <a:gd name="connsiteY8" fmla="*/ 96880 h 2522480"/>
                <a:gd name="connsiteX9" fmla="*/ 1201215 w 1960752"/>
                <a:gd name="connsiteY9" fmla="*/ 829202 h 2522480"/>
                <a:gd name="connsiteX10" fmla="*/ 963965 w 1960752"/>
                <a:gd name="connsiteY10" fmla="*/ 949697 h 252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0752" h="2522480">
                  <a:moveTo>
                    <a:pt x="963965" y="949697"/>
                  </a:moveTo>
                  <a:cubicBezTo>
                    <a:pt x="810696" y="1016223"/>
                    <a:pt x="624477" y="1043742"/>
                    <a:pt x="457494" y="1126833"/>
                  </a:cubicBezTo>
                  <a:cubicBezTo>
                    <a:pt x="194595" y="1257658"/>
                    <a:pt x="41682" y="1470685"/>
                    <a:pt x="5525" y="1759410"/>
                  </a:cubicBezTo>
                  <a:cubicBezTo>
                    <a:pt x="-39983" y="2123121"/>
                    <a:pt x="199671" y="2429212"/>
                    <a:pt x="575495" y="2503398"/>
                  </a:cubicBezTo>
                  <a:cubicBezTo>
                    <a:pt x="1011343" y="2589339"/>
                    <a:pt x="1475690" y="2379429"/>
                    <a:pt x="1719619" y="1986062"/>
                  </a:cubicBezTo>
                  <a:cubicBezTo>
                    <a:pt x="2110137" y="1356424"/>
                    <a:pt x="2020189" y="592041"/>
                    <a:pt x="1494303" y="69718"/>
                  </a:cubicBezTo>
                  <a:cubicBezTo>
                    <a:pt x="1488426" y="63840"/>
                    <a:pt x="1483349" y="57071"/>
                    <a:pt x="1476848" y="52084"/>
                  </a:cubicBezTo>
                  <a:cubicBezTo>
                    <a:pt x="1449151" y="30977"/>
                    <a:pt x="1418693" y="-16134"/>
                    <a:pt x="1388502" y="5596"/>
                  </a:cubicBezTo>
                  <a:cubicBezTo>
                    <a:pt x="1350831" y="32759"/>
                    <a:pt x="1397675" y="68115"/>
                    <a:pt x="1411924" y="96880"/>
                  </a:cubicBezTo>
                  <a:cubicBezTo>
                    <a:pt x="1543908" y="364766"/>
                    <a:pt x="1463846" y="643516"/>
                    <a:pt x="1201215" y="829202"/>
                  </a:cubicBezTo>
                  <a:cubicBezTo>
                    <a:pt x="1132907" y="877471"/>
                    <a:pt x="1058098" y="912204"/>
                    <a:pt x="963965" y="949697"/>
                  </a:cubicBezTo>
                  <a:close/>
                </a:path>
              </a:pathLst>
            </a:custGeom>
            <a:solidFill>
              <a:schemeClr val="accent3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200">
            <a:extLst>
              <a:ext uri="{FF2B5EF4-FFF2-40B4-BE49-F238E27FC236}">
                <a16:creationId xmlns:a16="http://schemas.microsoft.com/office/drawing/2014/main" id="{EAD32E01-BF8D-4D00-95A9-3D7274986E5D}"/>
              </a:ext>
            </a:extLst>
          </p:cNvPr>
          <p:cNvGrpSpPr/>
          <p:nvPr/>
        </p:nvGrpSpPr>
        <p:grpSpPr>
          <a:xfrm flipH="1">
            <a:off x="1450746" y="2044286"/>
            <a:ext cx="3101547" cy="2628192"/>
            <a:chOff x="7016681" y="1871145"/>
            <a:chExt cx="5176676" cy="4386618"/>
          </a:xfrm>
        </p:grpSpPr>
        <p:sp>
          <p:nvSpPr>
            <p:cNvPr id="63" name="Graphic 3">
              <a:extLst>
                <a:ext uri="{FF2B5EF4-FFF2-40B4-BE49-F238E27FC236}">
                  <a16:creationId xmlns:a16="http://schemas.microsoft.com/office/drawing/2014/main" id="{B9EB2F8D-09F5-49C7-B845-55FD37DFD8B8}"/>
                </a:ext>
              </a:extLst>
            </p:cNvPr>
            <p:cNvSpPr/>
            <p:nvPr/>
          </p:nvSpPr>
          <p:spPr>
            <a:xfrm>
              <a:off x="10181257" y="2192262"/>
              <a:ext cx="2012100" cy="1869042"/>
            </a:xfrm>
            <a:custGeom>
              <a:avLst/>
              <a:gdLst>
                <a:gd name="connsiteX0" fmla="*/ 710945 w 2012100"/>
                <a:gd name="connsiteY0" fmla="*/ 1023800 h 1869042"/>
                <a:gd name="connsiteX1" fmla="*/ 762687 w 2012100"/>
                <a:gd name="connsiteY1" fmla="*/ 554377 h 1869042"/>
                <a:gd name="connsiteX2" fmla="*/ 1205660 w 2012100"/>
                <a:gd name="connsiteY2" fmla="*/ 38643 h 1869042"/>
                <a:gd name="connsiteX3" fmla="*/ 1936201 w 2012100"/>
                <a:gd name="connsiteY3" fmla="*/ 374302 h 1869042"/>
                <a:gd name="connsiteX4" fmla="*/ 1721305 w 2012100"/>
                <a:gd name="connsiteY4" fmla="*/ 1458669 h 1869042"/>
                <a:gd name="connsiteX5" fmla="*/ 75874 w 2012100"/>
                <a:gd name="connsiteY5" fmla="*/ 1657178 h 1869042"/>
                <a:gd name="connsiteX6" fmla="*/ 57795 w 2012100"/>
                <a:gd name="connsiteY6" fmla="*/ 1645868 h 1869042"/>
                <a:gd name="connsiteX7" fmla="*/ 2134 w 2012100"/>
                <a:gd name="connsiteY7" fmla="*/ 1579787 h 1869042"/>
                <a:gd name="connsiteX8" fmla="*/ 82910 w 2012100"/>
                <a:gd name="connsiteY8" fmla="*/ 1581123 h 1869042"/>
                <a:gd name="connsiteX9" fmla="*/ 655195 w 2012100"/>
                <a:gd name="connsiteY9" fmla="*/ 1251342 h 1869042"/>
                <a:gd name="connsiteX10" fmla="*/ 710945 w 2012100"/>
                <a:gd name="connsiteY10" fmla="*/ 1023800 h 186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2100" h="1869042">
                  <a:moveTo>
                    <a:pt x="710945" y="1023800"/>
                  </a:moveTo>
                  <a:cubicBezTo>
                    <a:pt x="737484" y="879170"/>
                    <a:pt x="724927" y="714146"/>
                    <a:pt x="762687" y="554377"/>
                  </a:cubicBezTo>
                  <a:cubicBezTo>
                    <a:pt x="822089" y="302789"/>
                    <a:pt x="971172" y="128503"/>
                    <a:pt x="1205660" y="38643"/>
                  </a:cubicBezTo>
                  <a:cubicBezTo>
                    <a:pt x="1501154" y="-74549"/>
                    <a:pt x="1802704" y="67943"/>
                    <a:pt x="1936201" y="374302"/>
                  </a:cubicBezTo>
                  <a:cubicBezTo>
                    <a:pt x="2091073" y="729553"/>
                    <a:pt x="2003796" y="1169676"/>
                    <a:pt x="1721305" y="1458669"/>
                  </a:cubicBezTo>
                  <a:cubicBezTo>
                    <a:pt x="1269159" y="1921234"/>
                    <a:pt x="612804" y="2000407"/>
                    <a:pt x="75874" y="1657178"/>
                  </a:cubicBezTo>
                  <a:cubicBezTo>
                    <a:pt x="69907" y="1653349"/>
                    <a:pt x="63228" y="1650410"/>
                    <a:pt x="57795" y="1645868"/>
                  </a:cubicBezTo>
                  <a:cubicBezTo>
                    <a:pt x="34908" y="1626453"/>
                    <a:pt x="-10333" y="1610067"/>
                    <a:pt x="2134" y="1579787"/>
                  </a:cubicBezTo>
                  <a:cubicBezTo>
                    <a:pt x="17719" y="1541937"/>
                    <a:pt x="56104" y="1574889"/>
                    <a:pt x="82910" y="1581123"/>
                  </a:cubicBezTo>
                  <a:cubicBezTo>
                    <a:pt x="332094" y="1639278"/>
                    <a:pt x="549928" y="1513973"/>
                    <a:pt x="655195" y="1251342"/>
                  </a:cubicBezTo>
                  <a:cubicBezTo>
                    <a:pt x="682714" y="1183035"/>
                    <a:pt x="697587" y="1111967"/>
                    <a:pt x="710945" y="1023800"/>
                  </a:cubicBezTo>
                  <a:close/>
                </a:path>
              </a:pathLst>
            </a:custGeom>
            <a:solidFill>
              <a:schemeClr val="accent1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3">
              <a:extLst>
                <a:ext uri="{FF2B5EF4-FFF2-40B4-BE49-F238E27FC236}">
                  <a16:creationId xmlns:a16="http://schemas.microsoft.com/office/drawing/2014/main" id="{8383BB44-DC00-4F3D-B16C-87E553684F48}"/>
                </a:ext>
              </a:extLst>
            </p:cNvPr>
            <p:cNvSpPr/>
            <p:nvPr/>
          </p:nvSpPr>
          <p:spPr>
            <a:xfrm>
              <a:off x="8926365" y="2737465"/>
              <a:ext cx="1495937" cy="939173"/>
            </a:xfrm>
            <a:custGeom>
              <a:avLst/>
              <a:gdLst>
                <a:gd name="connsiteX0" fmla="*/ 596576 w 1495937"/>
                <a:gd name="connsiteY0" fmla="*/ 720478 h 939173"/>
                <a:gd name="connsiteX1" fmla="*/ 858850 w 1495937"/>
                <a:gd name="connsiteY1" fmla="*/ 888619 h 939173"/>
                <a:gd name="connsiteX2" fmla="*/ 1309839 w 1495937"/>
                <a:gd name="connsiteY2" fmla="*/ 868759 h 939173"/>
                <a:gd name="connsiteX3" fmla="*/ 1445919 w 1495937"/>
                <a:gd name="connsiteY3" fmla="*/ 341805 h 939173"/>
                <a:gd name="connsiteX4" fmla="*/ 799716 w 1495937"/>
                <a:gd name="connsiteY4" fmla="*/ 3920 h 939173"/>
                <a:gd name="connsiteX5" fmla="*/ 4252 w 1495937"/>
                <a:gd name="connsiteY5" fmla="*/ 793149 h 939173"/>
                <a:gd name="connsiteX6" fmla="*/ 2472 w 1495937"/>
                <a:gd name="connsiteY6" fmla="*/ 807487 h 939173"/>
                <a:gd name="connsiteX7" fmla="*/ 12891 w 1495937"/>
                <a:gd name="connsiteY7" fmla="*/ 864485 h 939173"/>
                <a:gd name="connsiteX8" fmla="*/ 46288 w 1495937"/>
                <a:gd name="connsiteY8" fmla="*/ 821113 h 939173"/>
                <a:gd name="connsiteX9" fmla="*/ 456576 w 1495937"/>
                <a:gd name="connsiteY9" fmla="*/ 655199 h 939173"/>
                <a:gd name="connsiteX10" fmla="*/ 596576 w 1495937"/>
                <a:gd name="connsiteY10" fmla="*/ 720478 h 93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5937" h="939173">
                  <a:moveTo>
                    <a:pt x="596576" y="720478"/>
                  </a:moveTo>
                  <a:cubicBezTo>
                    <a:pt x="681893" y="766699"/>
                    <a:pt x="761154" y="842042"/>
                    <a:pt x="858850" y="888619"/>
                  </a:cubicBezTo>
                  <a:cubicBezTo>
                    <a:pt x="1012832" y="962003"/>
                    <a:pt x="1164942" y="955591"/>
                    <a:pt x="1309839" y="868759"/>
                  </a:cubicBezTo>
                  <a:cubicBezTo>
                    <a:pt x="1492407" y="759307"/>
                    <a:pt x="1546554" y="540136"/>
                    <a:pt x="1445919" y="341805"/>
                  </a:cubicBezTo>
                  <a:cubicBezTo>
                    <a:pt x="1329165" y="111769"/>
                    <a:pt x="1066889" y="-25380"/>
                    <a:pt x="799716" y="3920"/>
                  </a:cubicBezTo>
                  <a:cubicBezTo>
                    <a:pt x="372061" y="50853"/>
                    <a:pt x="54749" y="365672"/>
                    <a:pt x="4252" y="793149"/>
                  </a:cubicBezTo>
                  <a:cubicBezTo>
                    <a:pt x="3718" y="797959"/>
                    <a:pt x="2383" y="802679"/>
                    <a:pt x="2472" y="807487"/>
                  </a:cubicBezTo>
                  <a:cubicBezTo>
                    <a:pt x="2739" y="827704"/>
                    <a:pt x="-7859" y="858518"/>
                    <a:pt x="12891" y="864485"/>
                  </a:cubicBezTo>
                  <a:cubicBezTo>
                    <a:pt x="38807" y="871965"/>
                    <a:pt x="38183" y="837856"/>
                    <a:pt x="46288" y="821113"/>
                  </a:cubicBezTo>
                  <a:cubicBezTo>
                    <a:pt x="121542" y="664817"/>
                    <a:pt x="277571" y="601586"/>
                    <a:pt x="456576" y="655199"/>
                  </a:cubicBezTo>
                  <a:cubicBezTo>
                    <a:pt x="503065" y="669092"/>
                    <a:pt x="545723" y="690911"/>
                    <a:pt x="596576" y="720478"/>
                  </a:cubicBezTo>
                  <a:close/>
                </a:path>
              </a:pathLst>
            </a:custGeom>
            <a:solidFill>
              <a:schemeClr val="accent5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3">
              <a:extLst>
                <a:ext uri="{FF2B5EF4-FFF2-40B4-BE49-F238E27FC236}">
                  <a16:creationId xmlns:a16="http://schemas.microsoft.com/office/drawing/2014/main" id="{E7ECECDE-01BE-4853-B89E-32AF4591182C}"/>
                </a:ext>
              </a:extLst>
            </p:cNvPr>
            <p:cNvSpPr/>
            <p:nvPr/>
          </p:nvSpPr>
          <p:spPr>
            <a:xfrm>
              <a:off x="8431317" y="3126862"/>
              <a:ext cx="1680100" cy="1821794"/>
            </a:xfrm>
            <a:custGeom>
              <a:avLst/>
              <a:gdLst>
                <a:gd name="connsiteX0" fmla="*/ 530560 w 1680100"/>
                <a:gd name="connsiteY0" fmla="*/ 1059395 h 1821794"/>
                <a:gd name="connsiteX1" fmla="*/ 480688 w 1680100"/>
                <a:gd name="connsiteY1" fmla="*/ 633521 h 1821794"/>
                <a:gd name="connsiteX2" fmla="*/ 777161 w 1680100"/>
                <a:gd name="connsiteY2" fmla="*/ 87419 h 1821794"/>
                <a:gd name="connsiteX3" fmla="*/ 1511175 w 1680100"/>
                <a:gd name="connsiteY3" fmla="*/ 236769 h 1821794"/>
                <a:gd name="connsiteX4" fmla="*/ 1539583 w 1680100"/>
                <a:gd name="connsiteY4" fmla="*/ 1240004 h 1821794"/>
                <a:gd name="connsiteX5" fmla="*/ 83490 w 1680100"/>
                <a:gd name="connsiteY5" fmla="*/ 1748435 h 1821794"/>
                <a:gd name="connsiteX6" fmla="*/ 64699 w 1680100"/>
                <a:gd name="connsiteY6" fmla="*/ 1742022 h 1821794"/>
                <a:gd name="connsiteX7" fmla="*/ 399 w 1680100"/>
                <a:gd name="connsiteY7" fmla="*/ 1694822 h 1821794"/>
                <a:gd name="connsiteX8" fmla="*/ 74228 w 1680100"/>
                <a:gd name="connsiteY8" fmla="*/ 1679682 h 1821794"/>
                <a:gd name="connsiteX9" fmla="*/ 526819 w 1680100"/>
                <a:gd name="connsiteY9" fmla="*/ 1272065 h 1821794"/>
                <a:gd name="connsiteX10" fmla="*/ 530560 w 1680100"/>
                <a:gd name="connsiteY10" fmla="*/ 1059395 h 182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0100" h="1821794">
                  <a:moveTo>
                    <a:pt x="530560" y="1059395"/>
                  </a:moveTo>
                  <a:cubicBezTo>
                    <a:pt x="524771" y="925987"/>
                    <a:pt x="479352" y="782515"/>
                    <a:pt x="480688" y="633521"/>
                  </a:cubicBezTo>
                  <a:cubicBezTo>
                    <a:pt x="482736" y="398765"/>
                    <a:pt x="582391" y="214416"/>
                    <a:pt x="777161" y="87419"/>
                  </a:cubicBezTo>
                  <a:cubicBezTo>
                    <a:pt x="1022604" y="-72528"/>
                    <a:pt x="1326469" y="-7338"/>
                    <a:pt x="1511175" y="236769"/>
                  </a:cubicBezTo>
                  <a:cubicBezTo>
                    <a:pt x="1725447" y="519884"/>
                    <a:pt x="1736936" y="927056"/>
                    <a:pt x="1539583" y="1240004"/>
                  </a:cubicBezTo>
                  <a:cubicBezTo>
                    <a:pt x="1223696" y="1740865"/>
                    <a:pt x="642861" y="1943649"/>
                    <a:pt x="83490" y="1748435"/>
                  </a:cubicBezTo>
                  <a:cubicBezTo>
                    <a:pt x="77256" y="1746297"/>
                    <a:pt x="70577" y="1744962"/>
                    <a:pt x="64699" y="1742022"/>
                  </a:cubicBezTo>
                  <a:cubicBezTo>
                    <a:pt x="39852" y="1729465"/>
                    <a:pt x="-4677" y="1724033"/>
                    <a:pt x="399" y="1694822"/>
                  </a:cubicBezTo>
                  <a:cubicBezTo>
                    <a:pt x="6722" y="1658219"/>
                    <a:pt x="48490" y="1679593"/>
                    <a:pt x="74228" y="1679682"/>
                  </a:cubicBezTo>
                  <a:cubicBezTo>
                    <a:pt x="312903" y="1680840"/>
                    <a:pt x="485230" y="1525790"/>
                    <a:pt x="526819" y="1272065"/>
                  </a:cubicBezTo>
                  <a:cubicBezTo>
                    <a:pt x="537773" y="1206073"/>
                    <a:pt x="536616" y="1140171"/>
                    <a:pt x="530560" y="1059395"/>
                  </a:cubicBezTo>
                  <a:close/>
                </a:path>
              </a:pathLst>
            </a:custGeom>
            <a:solidFill>
              <a:schemeClr val="accent2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3">
              <a:extLst>
                <a:ext uri="{FF2B5EF4-FFF2-40B4-BE49-F238E27FC236}">
                  <a16:creationId xmlns:a16="http://schemas.microsoft.com/office/drawing/2014/main" id="{19803180-A552-42BD-AE94-8ACACB236B04}"/>
                </a:ext>
              </a:extLst>
            </p:cNvPr>
            <p:cNvSpPr/>
            <p:nvPr/>
          </p:nvSpPr>
          <p:spPr>
            <a:xfrm>
              <a:off x="7016681" y="1871145"/>
              <a:ext cx="1666480" cy="1860941"/>
            </a:xfrm>
            <a:custGeom>
              <a:avLst/>
              <a:gdLst>
                <a:gd name="connsiteX0" fmla="*/ 1666445 w 1666480"/>
                <a:gd name="connsiteY0" fmla="*/ 1075429 h 1860941"/>
                <a:gd name="connsiteX1" fmla="*/ 1443177 w 1666480"/>
                <a:gd name="connsiteY1" fmla="*/ 1790117 h 1860941"/>
                <a:gd name="connsiteX2" fmla="*/ 1388763 w 1666480"/>
                <a:gd name="connsiteY2" fmla="*/ 1854328 h 1860941"/>
                <a:gd name="connsiteX3" fmla="*/ 1364896 w 1666480"/>
                <a:gd name="connsiteY3" fmla="*/ 1857177 h 1860941"/>
                <a:gd name="connsiteX4" fmla="*/ 1360086 w 1666480"/>
                <a:gd name="connsiteY4" fmla="*/ 1836872 h 1860941"/>
                <a:gd name="connsiteX5" fmla="*/ 1367656 w 1666480"/>
                <a:gd name="connsiteY5" fmla="*/ 1811491 h 1860941"/>
                <a:gd name="connsiteX6" fmla="*/ 1120699 w 1666480"/>
                <a:gd name="connsiteY6" fmla="*/ 1248201 h 1860941"/>
                <a:gd name="connsiteX7" fmla="*/ 733655 w 1666480"/>
                <a:gd name="connsiteY7" fmla="*/ 1178558 h 1860941"/>
                <a:gd name="connsiteX8" fmla="*/ 452232 w 1666480"/>
                <a:gd name="connsiteY8" fmla="*/ 1139818 h 1860941"/>
                <a:gd name="connsiteX9" fmla="*/ 2490 w 1666480"/>
                <a:gd name="connsiteY9" fmla="*/ 623461 h 1860941"/>
                <a:gd name="connsiteX10" fmla="*/ 252565 w 1666480"/>
                <a:gd name="connsiteY10" fmla="*/ 129547 h 1860941"/>
                <a:gd name="connsiteX11" fmla="*/ 934747 w 1666480"/>
                <a:gd name="connsiteY11" fmla="*/ 39332 h 1860941"/>
                <a:gd name="connsiteX12" fmla="*/ 1538024 w 1666480"/>
                <a:gd name="connsiteY12" fmla="*/ 563258 h 1860941"/>
                <a:gd name="connsiteX13" fmla="*/ 1666445 w 1666480"/>
                <a:gd name="connsiteY13" fmla="*/ 1075429 h 186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6480" h="1860941">
                  <a:moveTo>
                    <a:pt x="1666445" y="1075429"/>
                  </a:moveTo>
                  <a:cubicBezTo>
                    <a:pt x="1660211" y="1334765"/>
                    <a:pt x="1587006" y="1573440"/>
                    <a:pt x="1443177" y="1790117"/>
                  </a:cubicBezTo>
                  <a:cubicBezTo>
                    <a:pt x="1427592" y="1813539"/>
                    <a:pt x="1410849" y="1836338"/>
                    <a:pt x="1388763" y="1854328"/>
                  </a:cubicBezTo>
                  <a:cubicBezTo>
                    <a:pt x="1381460" y="1860294"/>
                    <a:pt x="1372109" y="1864213"/>
                    <a:pt x="1364896" y="1857177"/>
                  </a:cubicBezTo>
                  <a:cubicBezTo>
                    <a:pt x="1360621" y="1852992"/>
                    <a:pt x="1359463" y="1843641"/>
                    <a:pt x="1360086" y="1836872"/>
                  </a:cubicBezTo>
                  <a:cubicBezTo>
                    <a:pt x="1360888" y="1828234"/>
                    <a:pt x="1364807" y="1819862"/>
                    <a:pt x="1367656" y="1811491"/>
                  </a:cubicBezTo>
                  <a:cubicBezTo>
                    <a:pt x="1451638" y="1567027"/>
                    <a:pt x="1358038" y="1353645"/>
                    <a:pt x="1120699" y="1248201"/>
                  </a:cubicBezTo>
                  <a:cubicBezTo>
                    <a:pt x="997354" y="1193430"/>
                    <a:pt x="865460" y="1185326"/>
                    <a:pt x="733655" y="1178558"/>
                  </a:cubicBezTo>
                  <a:cubicBezTo>
                    <a:pt x="638541" y="1173659"/>
                    <a:pt x="544407" y="1163240"/>
                    <a:pt x="452232" y="1139818"/>
                  </a:cubicBezTo>
                  <a:cubicBezTo>
                    <a:pt x="210173" y="1078279"/>
                    <a:pt x="25201" y="870240"/>
                    <a:pt x="2490" y="623461"/>
                  </a:cubicBezTo>
                  <a:cubicBezTo>
                    <a:pt x="-17191" y="409455"/>
                    <a:pt x="81039" y="246124"/>
                    <a:pt x="252565" y="129547"/>
                  </a:cubicBezTo>
                  <a:cubicBezTo>
                    <a:pt x="462563" y="-13123"/>
                    <a:pt x="695716" y="-29510"/>
                    <a:pt x="934747" y="39332"/>
                  </a:cubicBezTo>
                  <a:cubicBezTo>
                    <a:pt x="1215546" y="120285"/>
                    <a:pt x="1406040" y="310423"/>
                    <a:pt x="1538024" y="563258"/>
                  </a:cubicBezTo>
                  <a:cubicBezTo>
                    <a:pt x="1621203" y="722939"/>
                    <a:pt x="1667959" y="893395"/>
                    <a:pt x="1666445" y="1075429"/>
                  </a:cubicBezTo>
                  <a:close/>
                </a:path>
              </a:pathLst>
            </a:custGeom>
            <a:solidFill>
              <a:schemeClr val="accent2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3">
              <a:extLst>
                <a:ext uri="{FF2B5EF4-FFF2-40B4-BE49-F238E27FC236}">
                  <a16:creationId xmlns:a16="http://schemas.microsoft.com/office/drawing/2014/main" id="{F00FCCAF-5163-4677-9F20-8CDE6D6D2B67}"/>
                </a:ext>
              </a:extLst>
            </p:cNvPr>
            <p:cNvSpPr/>
            <p:nvPr/>
          </p:nvSpPr>
          <p:spPr>
            <a:xfrm>
              <a:off x="7663330" y="3586189"/>
              <a:ext cx="1213140" cy="1141274"/>
            </a:xfrm>
            <a:custGeom>
              <a:avLst/>
              <a:gdLst>
                <a:gd name="connsiteX0" fmla="*/ 511366 w 1213141"/>
                <a:gd name="connsiteY0" fmla="*/ 366024 h 1141273"/>
                <a:gd name="connsiteX1" fmla="*/ 797954 w 1213141"/>
                <a:gd name="connsiteY1" fmla="*/ 339841 h 1141273"/>
                <a:gd name="connsiteX2" fmla="*/ 1159261 w 1213141"/>
                <a:gd name="connsiteY2" fmla="*/ 547702 h 1141273"/>
                <a:gd name="connsiteX3" fmla="*/ 1046603 w 1213141"/>
                <a:gd name="connsiteY3" fmla="*/ 1036717 h 1141273"/>
                <a:gd name="connsiteX4" fmla="*/ 373060 w 1213141"/>
                <a:gd name="connsiteY4" fmla="*/ 1038766 h 1141273"/>
                <a:gd name="connsiteX5" fmla="*/ 56727 w 1213141"/>
                <a:gd name="connsiteY5" fmla="*/ 55034 h 1141273"/>
                <a:gd name="connsiteX6" fmla="*/ 61358 w 1213141"/>
                <a:gd name="connsiteY6" fmla="*/ 42566 h 1141273"/>
                <a:gd name="connsiteX7" fmla="*/ 94131 w 1213141"/>
                <a:gd name="connsiteY7" fmla="*/ 353 h 1141273"/>
                <a:gd name="connsiteX8" fmla="*/ 103037 w 1213141"/>
                <a:gd name="connsiteY8" fmla="*/ 50047 h 1141273"/>
                <a:gd name="connsiteX9" fmla="*/ 368785 w 1213141"/>
                <a:gd name="connsiteY9" fmla="*/ 360057 h 1141273"/>
                <a:gd name="connsiteX10" fmla="*/ 511366 w 1213141"/>
                <a:gd name="connsiteY10" fmla="*/ 366024 h 11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3141" h="1141273">
                  <a:moveTo>
                    <a:pt x="511366" y="366024"/>
                  </a:moveTo>
                  <a:cubicBezTo>
                    <a:pt x="600958" y="364421"/>
                    <a:pt x="698031" y="336457"/>
                    <a:pt x="797954" y="339841"/>
                  </a:cubicBezTo>
                  <a:cubicBezTo>
                    <a:pt x="955408" y="345184"/>
                    <a:pt x="1077417" y="415006"/>
                    <a:pt x="1159261" y="547702"/>
                  </a:cubicBezTo>
                  <a:cubicBezTo>
                    <a:pt x="1262390" y="714774"/>
                    <a:pt x="1213498" y="917113"/>
                    <a:pt x="1046603" y="1036717"/>
                  </a:cubicBezTo>
                  <a:cubicBezTo>
                    <a:pt x="852992" y="1175380"/>
                    <a:pt x="579674" y="1176182"/>
                    <a:pt x="373060" y="1038766"/>
                  </a:cubicBezTo>
                  <a:cubicBezTo>
                    <a:pt x="42389" y="818704"/>
                    <a:pt x="-83806" y="426316"/>
                    <a:pt x="56727" y="55034"/>
                  </a:cubicBezTo>
                  <a:cubicBezTo>
                    <a:pt x="58330" y="50848"/>
                    <a:pt x="59221" y="46396"/>
                    <a:pt x="61358" y="42566"/>
                  </a:cubicBezTo>
                  <a:cubicBezTo>
                    <a:pt x="70175" y="26090"/>
                    <a:pt x="74538" y="-3566"/>
                    <a:pt x="94131" y="353"/>
                  </a:cubicBezTo>
                  <a:cubicBezTo>
                    <a:pt x="118622" y="5251"/>
                    <a:pt x="103571" y="32859"/>
                    <a:pt x="103037" y="50047"/>
                  </a:cubicBezTo>
                  <a:cubicBezTo>
                    <a:pt x="98228" y="209906"/>
                    <a:pt x="199308" y="327907"/>
                    <a:pt x="368785" y="360057"/>
                  </a:cubicBezTo>
                  <a:cubicBezTo>
                    <a:pt x="412868" y="368339"/>
                    <a:pt x="457130" y="368695"/>
                    <a:pt x="511366" y="366024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3">
              <a:extLst>
                <a:ext uri="{FF2B5EF4-FFF2-40B4-BE49-F238E27FC236}">
                  <a16:creationId xmlns:a16="http://schemas.microsoft.com/office/drawing/2014/main" id="{828CCCD4-EB8B-4661-BB52-3ED1AE00A328}"/>
                </a:ext>
              </a:extLst>
            </p:cNvPr>
            <p:cNvSpPr/>
            <p:nvPr/>
          </p:nvSpPr>
          <p:spPr>
            <a:xfrm>
              <a:off x="7253640" y="3297544"/>
              <a:ext cx="491646" cy="447253"/>
            </a:xfrm>
            <a:custGeom>
              <a:avLst/>
              <a:gdLst>
                <a:gd name="connsiteX0" fmla="*/ 27361 w 491646"/>
                <a:gd name="connsiteY0" fmla="*/ 447254 h 447253"/>
                <a:gd name="connsiteX1" fmla="*/ 733 w 491646"/>
                <a:gd name="connsiteY1" fmla="*/ 291848 h 447253"/>
                <a:gd name="connsiteX2" fmla="*/ 246532 w 491646"/>
                <a:gd name="connsiteY2" fmla="*/ 4548 h 447253"/>
                <a:gd name="connsiteX3" fmla="*/ 376912 w 491646"/>
                <a:gd name="connsiteY3" fmla="*/ 18085 h 447253"/>
                <a:gd name="connsiteX4" fmla="*/ 489838 w 491646"/>
                <a:gd name="connsiteY4" fmla="*/ 185780 h 447253"/>
                <a:gd name="connsiteX5" fmla="*/ 321519 w 491646"/>
                <a:gd name="connsiteY5" fmla="*/ 325957 h 447253"/>
                <a:gd name="connsiteX6" fmla="*/ 215006 w 491646"/>
                <a:gd name="connsiteY6" fmla="*/ 322306 h 447253"/>
                <a:gd name="connsiteX7" fmla="*/ 38671 w 491646"/>
                <a:gd name="connsiteY7" fmla="*/ 436122 h 447253"/>
                <a:gd name="connsiteX8" fmla="*/ 27361 w 491646"/>
                <a:gd name="connsiteY8" fmla="*/ 447254 h 4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646" h="447253">
                  <a:moveTo>
                    <a:pt x="27361" y="447254"/>
                  </a:moveTo>
                  <a:cubicBezTo>
                    <a:pt x="555" y="396580"/>
                    <a:pt x="-1672" y="344570"/>
                    <a:pt x="733" y="291848"/>
                  </a:cubicBezTo>
                  <a:cubicBezTo>
                    <a:pt x="6789" y="161111"/>
                    <a:pt x="118913" y="31087"/>
                    <a:pt x="246532" y="4548"/>
                  </a:cubicBezTo>
                  <a:cubicBezTo>
                    <a:pt x="291862" y="-4892"/>
                    <a:pt x="335144" y="719"/>
                    <a:pt x="376912" y="18085"/>
                  </a:cubicBezTo>
                  <a:cubicBezTo>
                    <a:pt x="453591" y="49967"/>
                    <a:pt x="501772" y="122460"/>
                    <a:pt x="489838" y="185780"/>
                  </a:cubicBezTo>
                  <a:cubicBezTo>
                    <a:pt x="475678" y="260945"/>
                    <a:pt x="403452" y="322395"/>
                    <a:pt x="321519" y="325957"/>
                  </a:cubicBezTo>
                  <a:cubicBezTo>
                    <a:pt x="286163" y="327471"/>
                    <a:pt x="250540" y="322662"/>
                    <a:pt x="215006" y="322306"/>
                  </a:cubicBezTo>
                  <a:cubicBezTo>
                    <a:pt x="131380" y="321326"/>
                    <a:pt x="61648" y="342700"/>
                    <a:pt x="38671" y="436122"/>
                  </a:cubicBezTo>
                  <a:cubicBezTo>
                    <a:pt x="38048" y="439506"/>
                    <a:pt x="33239" y="441732"/>
                    <a:pt x="27361" y="447254"/>
                  </a:cubicBezTo>
                  <a:close/>
                </a:path>
              </a:pathLst>
            </a:custGeom>
            <a:solidFill>
              <a:schemeClr val="accent6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3">
              <a:extLst>
                <a:ext uri="{FF2B5EF4-FFF2-40B4-BE49-F238E27FC236}">
                  <a16:creationId xmlns:a16="http://schemas.microsoft.com/office/drawing/2014/main" id="{2A5796B0-6A82-4B7C-8155-18CFAF0CB8E8}"/>
                </a:ext>
              </a:extLst>
            </p:cNvPr>
            <p:cNvSpPr/>
            <p:nvPr/>
          </p:nvSpPr>
          <p:spPr>
            <a:xfrm>
              <a:off x="7561336" y="3168477"/>
              <a:ext cx="776869" cy="672288"/>
            </a:xfrm>
            <a:custGeom>
              <a:avLst/>
              <a:gdLst>
                <a:gd name="connsiteX0" fmla="*/ 718536 w 776869"/>
                <a:gd name="connsiteY0" fmla="*/ 219912 h 672288"/>
                <a:gd name="connsiteX1" fmla="*/ 580230 w 776869"/>
                <a:gd name="connsiteY1" fmla="*/ 89264 h 672288"/>
                <a:gd name="connsiteX2" fmla="*/ 19166 w 776869"/>
                <a:gd name="connsiteY2" fmla="*/ 64685 h 672288"/>
                <a:gd name="connsiteX3" fmla="*/ 731 w 776869"/>
                <a:gd name="connsiteY3" fmla="*/ 84723 h 672288"/>
                <a:gd name="connsiteX4" fmla="*/ 23798 w 776869"/>
                <a:gd name="connsiteY4" fmla="*/ 93094 h 672288"/>
                <a:gd name="connsiteX5" fmla="*/ 237358 w 776869"/>
                <a:gd name="connsiteY5" fmla="*/ 235319 h 672288"/>
                <a:gd name="connsiteX6" fmla="*/ 237358 w 776869"/>
                <a:gd name="connsiteY6" fmla="*/ 235319 h 672288"/>
                <a:gd name="connsiteX7" fmla="*/ 255436 w 776869"/>
                <a:gd name="connsiteY7" fmla="*/ 402391 h 672288"/>
                <a:gd name="connsiteX8" fmla="*/ 504887 w 776869"/>
                <a:gd name="connsiteY8" fmla="*/ 671613 h 672288"/>
                <a:gd name="connsiteX9" fmla="*/ 741513 w 776869"/>
                <a:gd name="connsiteY9" fmla="*/ 537047 h 672288"/>
                <a:gd name="connsiteX10" fmla="*/ 718536 w 776869"/>
                <a:gd name="connsiteY10" fmla="*/ 219912 h 67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869" h="672288">
                  <a:moveTo>
                    <a:pt x="718536" y="219912"/>
                  </a:moveTo>
                  <a:cubicBezTo>
                    <a:pt x="680687" y="167724"/>
                    <a:pt x="634822" y="124977"/>
                    <a:pt x="580230" y="89264"/>
                  </a:cubicBezTo>
                  <a:cubicBezTo>
                    <a:pt x="397306" y="-30607"/>
                    <a:pt x="210195" y="-20455"/>
                    <a:pt x="19166" y="64685"/>
                  </a:cubicBezTo>
                  <a:cubicBezTo>
                    <a:pt x="10706" y="68425"/>
                    <a:pt x="-3365" y="70562"/>
                    <a:pt x="731" y="84723"/>
                  </a:cubicBezTo>
                  <a:cubicBezTo>
                    <a:pt x="3760" y="95142"/>
                    <a:pt x="15515" y="93272"/>
                    <a:pt x="23798" y="93094"/>
                  </a:cubicBezTo>
                  <a:cubicBezTo>
                    <a:pt x="127817" y="91491"/>
                    <a:pt x="197104" y="141630"/>
                    <a:pt x="237358" y="235319"/>
                  </a:cubicBezTo>
                  <a:lnTo>
                    <a:pt x="237358" y="235319"/>
                  </a:lnTo>
                  <a:cubicBezTo>
                    <a:pt x="243325" y="291069"/>
                    <a:pt x="249024" y="346730"/>
                    <a:pt x="255436" y="402391"/>
                  </a:cubicBezTo>
                  <a:cubicBezTo>
                    <a:pt x="273960" y="563764"/>
                    <a:pt x="364176" y="662084"/>
                    <a:pt x="504887" y="671613"/>
                  </a:cubicBezTo>
                  <a:cubicBezTo>
                    <a:pt x="612558" y="678916"/>
                    <a:pt x="689949" y="626550"/>
                    <a:pt x="741513" y="537047"/>
                  </a:cubicBezTo>
                  <a:cubicBezTo>
                    <a:pt x="797442" y="439974"/>
                    <a:pt x="784974" y="302558"/>
                    <a:pt x="718536" y="219912"/>
                  </a:cubicBezTo>
                  <a:close/>
                </a:path>
              </a:pathLst>
            </a:custGeom>
            <a:solidFill>
              <a:schemeClr val="accent3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3">
              <a:extLst>
                <a:ext uri="{FF2B5EF4-FFF2-40B4-BE49-F238E27FC236}">
                  <a16:creationId xmlns:a16="http://schemas.microsoft.com/office/drawing/2014/main" id="{93C00858-0CA1-4565-AB87-A44A2608A91B}"/>
                </a:ext>
              </a:extLst>
            </p:cNvPr>
            <p:cNvSpPr/>
            <p:nvPr/>
          </p:nvSpPr>
          <p:spPr>
            <a:xfrm>
              <a:off x="7213173" y="3655900"/>
              <a:ext cx="418086" cy="397255"/>
            </a:xfrm>
            <a:custGeom>
              <a:avLst/>
              <a:gdLst>
                <a:gd name="connsiteX0" fmla="*/ 118413 w 418086"/>
                <a:gd name="connsiteY0" fmla="*/ 397215 h 397255"/>
                <a:gd name="connsiteX1" fmla="*/ 17333 w 418086"/>
                <a:gd name="connsiteY1" fmla="*/ 379403 h 397255"/>
                <a:gd name="connsiteX2" fmla="*/ 56 w 418086"/>
                <a:gd name="connsiteY2" fmla="*/ 362928 h 397255"/>
                <a:gd name="connsiteX3" fmla="*/ 10920 w 418086"/>
                <a:gd name="connsiteY3" fmla="*/ 350816 h 397255"/>
                <a:gd name="connsiteX4" fmla="*/ 113426 w 418086"/>
                <a:gd name="connsiteY4" fmla="*/ 163260 h 397255"/>
                <a:gd name="connsiteX5" fmla="*/ 227242 w 418086"/>
                <a:gd name="connsiteY5" fmla="*/ 6608 h 397255"/>
                <a:gd name="connsiteX6" fmla="*/ 369556 w 418086"/>
                <a:gd name="connsiteY6" fmla="*/ 43745 h 397255"/>
                <a:gd name="connsiteX7" fmla="*/ 411057 w 418086"/>
                <a:gd name="connsiteY7" fmla="*/ 211619 h 397255"/>
                <a:gd name="connsiteX8" fmla="*/ 118413 w 418086"/>
                <a:gd name="connsiteY8" fmla="*/ 397215 h 39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86" h="397255">
                  <a:moveTo>
                    <a:pt x="118413" y="397215"/>
                  </a:moveTo>
                  <a:cubicBezTo>
                    <a:pt x="89380" y="395523"/>
                    <a:pt x="52689" y="391515"/>
                    <a:pt x="17333" y="379403"/>
                  </a:cubicBezTo>
                  <a:cubicBezTo>
                    <a:pt x="9139" y="376643"/>
                    <a:pt x="-835" y="373882"/>
                    <a:pt x="56" y="362928"/>
                  </a:cubicBezTo>
                  <a:cubicBezTo>
                    <a:pt x="412" y="358475"/>
                    <a:pt x="6290" y="352419"/>
                    <a:pt x="10920" y="350816"/>
                  </a:cubicBezTo>
                  <a:cubicBezTo>
                    <a:pt x="101493" y="318844"/>
                    <a:pt x="109507" y="242522"/>
                    <a:pt x="113426" y="163260"/>
                  </a:cubicBezTo>
                  <a:cubicBezTo>
                    <a:pt x="117434" y="82307"/>
                    <a:pt x="158222" y="26913"/>
                    <a:pt x="227242" y="6608"/>
                  </a:cubicBezTo>
                  <a:cubicBezTo>
                    <a:pt x="282190" y="-9601"/>
                    <a:pt x="329302" y="4471"/>
                    <a:pt x="369556" y="43745"/>
                  </a:cubicBezTo>
                  <a:cubicBezTo>
                    <a:pt x="418003" y="91035"/>
                    <a:pt x="426553" y="149813"/>
                    <a:pt x="411057" y="211619"/>
                  </a:cubicBezTo>
                  <a:cubicBezTo>
                    <a:pt x="384963" y="316262"/>
                    <a:pt x="255028" y="399353"/>
                    <a:pt x="118413" y="397215"/>
                  </a:cubicBezTo>
                  <a:close/>
                </a:path>
              </a:pathLst>
            </a:custGeom>
            <a:solidFill>
              <a:schemeClr val="accent5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Graphic 3">
              <a:extLst>
                <a:ext uri="{FF2B5EF4-FFF2-40B4-BE49-F238E27FC236}">
                  <a16:creationId xmlns:a16="http://schemas.microsoft.com/office/drawing/2014/main" id="{139AF99F-BB0A-4234-8006-1FABDFC9C582}"/>
                </a:ext>
              </a:extLst>
            </p:cNvPr>
            <p:cNvSpPr/>
            <p:nvPr/>
          </p:nvSpPr>
          <p:spPr>
            <a:xfrm>
              <a:off x="10111443" y="2023122"/>
              <a:ext cx="1019122" cy="1621678"/>
            </a:xfrm>
            <a:custGeom>
              <a:avLst/>
              <a:gdLst>
                <a:gd name="connsiteX0" fmla="*/ 260841 w 1019122"/>
                <a:gd name="connsiteY0" fmla="*/ 975105 h 1621678"/>
                <a:gd name="connsiteX1" fmla="*/ 66249 w 1019122"/>
                <a:gd name="connsiteY1" fmla="*/ 702499 h 1621678"/>
                <a:gd name="connsiteX2" fmla="*/ 62954 w 1019122"/>
                <a:gd name="connsiteY2" fmla="*/ 217491 h 1621678"/>
                <a:gd name="connsiteX3" fmla="*/ 620456 w 1019122"/>
                <a:gd name="connsiteY3" fmla="*/ 43562 h 1621678"/>
                <a:gd name="connsiteX4" fmla="*/ 1017920 w 1019122"/>
                <a:gd name="connsiteY4" fmla="*/ 719064 h 1621678"/>
                <a:gd name="connsiteX5" fmla="*/ 215243 w 1019122"/>
                <a:gd name="connsiteY5" fmla="*/ 1614451 h 1621678"/>
                <a:gd name="connsiteX6" fmla="*/ 200014 w 1019122"/>
                <a:gd name="connsiteY6" fmla="*/ 1617122 h 1621678"/>
                <a:gd name="connsiteX7" fmla="*/ 138297 w 1019122"/>
                <a:gd name="connsiteY7" fmla="*/ 1609018 h 1621678"/>
                <a:gd name="connsiteX8" fmla="*/ 183004 w 1019122"/>
                <a:gd name="connsiteY8" fmla="*/ 1570901 h 1621678"/>
                <a:gd name="connsiteX9" fmla="*/ 338410 w 1019122"/>
                <a:gd name="connsiteY9" fmla="*/ 1121872 h 1621678"/>
                <a:gd name="connsiteX10" fmla="*/ 260841 w 1019122"/>
                <a:gd name="connsiteY10" fmla="*/ 975105 h 162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122" h="1621678">
                  <a:moveTo>
                    <a:pt x="260841" y="975105"/>
                  </a:moveTo>
                  <a:cubicBezTo>
                    <a:pt x="206604" y="886048"/>
                    <a:pt x="121554" y="805005"/>
                    <a:pt x="66249" y="702499"/>
                  </a:cubicBezTo>
                  <a:cubicBezTo>
                    <a:pt x="-20760" y="541127"/>
                    <a:pt x="-22274" y="377617"/>
                    <a:pt x="62954" y="217491"/>
                  </a:cubicBezTo>
                  <a:cubicBezTo>
                    <a:pt x="170269" y="15776"/>
                    <a:pt x="402264" y="-53957"/>
                    <a:pt x="620456" y="43562"/>
                  </a:cubicBezTo>
                  <a:cubicBezTo>
                    <a:pt x="873468" y="156665"/>
                    <a:pt x="1034751" y="430784"/>
                    <a:pt x="1017920" y="719064"/>
                  </a:cubicBezTo>
                  <a:cubicBezTo>
                    <a:pt x="990936" y="1180472"/>
                    <a:pt x="670773" y="1537594"/>
                    <a:pt x="215243" y="1614451"/>
                  </a:cubicBezTo>
                  <a:cubicBezTo>
                    <a:pt x="210166" y="1615341"/>
                    <a:pt x="205090" y="1616944"/>
                    <a:pt x="200014" y="1617122"/>
                  </a:cubicBezTo>
                  <a:cubicBezTo>
                    <a:pt x="178284" y="1617924"/>
                    <a:pt x="145867" y="1630926"/>
                    <a:pt x="138297" y="1609018"/>
                  </a:cubicBezTo>
                  <a:cubicBezTo>
                    <a:pt x="128857" y="1581588"/>
                    <a:pt x="165459" y="1580519"/>
                    <a:pt x="183004" y="1570901"/>
                  </a:cubicBezTo>
                  <a:cubicBezTo>
                    <a:pt x="346425" y="1481933"/>
                    <a:pt x="405649" y="1311031"/>
                    <a:pt x="338410" y="1121872"/>
                  </a:cubicBezTo>
                  <a:cubicBezTo>
                    <a:pt x="321044" y="1072712"/>
                    <a:pt x="295395" y="1028094"/>
                    <a:pt x="260841" y="975105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Graphic 3">
              <a:extLst>
                <a:ext uri="{FF2B5EF4-FFF2-40B4-BE49-F238E27FC236}">
                  <a16:creationId xmlns:a16="http://schemas.microsoft.com/office/drawing/2014/main" id="{8B72AEB3-9317-4EF2-8A2A-BC0D7A0F7447}"/>
                </a:ext>
              </a:extLst>
            </p:cNvPr>
            <p:cNvSpPr/>
            <p:nvPr/>
          </p:nvSpPr>
          <p:spPr>
            <a:xfrm>
              <a:off x="8782689" y="3735283"/>
              <a:ext cx="1960752" cy="2522480"/>
            </a:xfrm>
            <a:custGeom>
              <a:avLst/>
              <a:gdLst>
                <a:gd name="connsiteX0" fmla="*/ 963965 w 1960752"/>
                <a:gd name="connsiteY0" fmla="*/ 949697 h 2522480"/>
                <a:gd name="connsiteX1" fmla="*/ 457494 w 1960752"/>
                <a:gd name="connsiteY1" fmla="*/ 1126833 h 2522480"/>
                <a:gd name="connsiteX2" fmla="*/ 5525 w 1960752"/>
                <a:gd name="connsiteY2" fmla="*/ 1759410 h 2522480"/>
                <a:gd name="connsiteX3" fmla="*/ 575495 w 1960752"/>
                <a:gd name="connsiteY3" fmla="*/ 2503398 h 2522480"/>
                <a:gd name="connsiteX4" fmla="*/ 1719619 w 1960752"/>
                <a:gd name="connsiteY4" fmla="*/ 1986062 h 2522480"/>
                <a:gd name="connsiteX5" fmla="*/ 1494303 w 1960752"/>
                <a:gd name="connsiteY5" fmla="*/ 69718 h 2522480"/>
                <a:gd name="connsiteX6" fmla="*/ 1476848 w 1960752"/>
                <a:gd name="connsiteY6" fmla="*/ 52084 h 2522480"/>
                <a:gd name="connsiteX7" fmla="*/ 1388502 w 1960752"/>
                <a:gd name="connsiteY7" fmla="*/ 5596 h 2522480"/>
                <a:gd name="connsiteX8" fmla="*/ 1411924 w 1960752"/>
                <a:gd name="connsiteY8" fmla="*/ 96880 h 2522480"/>
                <a:gd name="connsiteX9" fmla="*/ 1201215 w 1960752"/>
                <a:gd name="connsiteY9" fmla="*/ 829202 h 2522480"/>
                <a:gd name="connsiteX10" fmla="*/ 963965 w 1960752"/>
                <a:gd name="connsiteY10" fmla="*/ 949697 h 252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0752" h="2522480">
                  <a:moveTo>
                    <a:pt x="963965" y="949697"/>
                  </a:moveTo>
                  <a:cubicBezTo>
                    <a:pt x="810696" y="1016223"/>
                    <a:pt x="624477" y="1043742"/>
                    <a:pt x="457494" y="1126833"/>
                  </a:cubicBezTo>
                  <a:cubicBezTo>
                    <a:pt x="194595" y="1257658"/>
                    <a:pt x="41682" y="1470685"/>
                    <a:pt x="5525" y="1759410"/>
                  </a:cubicBezTo>
                  <a:cubicBezTo>
                    <a:pt x="-39983" y="2123121"/>
                    <a:pt x="199671" y="2429212"/>
                    <a:pt x="575495" y="2503398"/>
                  </a:cubicBezTo>
                  <a:cubicBezTo>
                    <a:pt x="1011343" y="2589339"/>
                    <a:pt x="1475690" y="2379429"/>
                    <a:pt x="1719619" y="1986062"/>
                  </a:cubicBezTo>
                  <a:cubicBezTo>
                    <a:pt x="2110137" y="1356424"/>
                    <a:pt x="2020189" y="592041"/>
                    <a:pt x="1494303" y="69718"/>
                  </a:cubicBezTo>
                  <a:cubicBezTo>
                    <a:pt x="1488426" y="63840"/>
                    <a:pt x="1483349" y="57071"/>
                    <a:pt x="1476848" y="52084"/>
                  </a:cubicBezTo>
                  <a:cubicBezTo>
                    <a:pt x="1449151" y="30977"/>
                    <a:pt x="1418693" y="-16134"/>
                    <a:pt x="1388502" y="5596"/>
                  </a:cubicBezTo>
                  <a:cubicBezTo>
                    <a:pt x="1350831" y="32759"/>
                    <a:pt x="1397675" y="68115"/>
                    <a:pt x="1411924" y="96880"/>
                  </a:cubicBezTo>
                  <a:cubicBezTo>
                    <a:pt x="1543908" y="364766"/>
                    <a:pt x="1463846" y="643516"/>
                    <a:pt x="1201215" y="829202"/>
                  </a:cubicBezTo>
                  <a:cubicBezTo>
                    <a:pt x="1132907" y="877471"/>
                    <a:pt x="1058098" y="912204"/>
                    <a:pt x="963965" y="949697"/>
                  </a:cubicBezTo>
                  <a:close/>
                </a:path>
              </a:pathLst>
            </a:custGeom>
            <a:solidFill>
              <a:schemeClr val="accent3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F43EAA1-C71A-4B6D-8CE0-71E438D7BAB6}"/>
              </a:ext>
            </a:extLst>
          </p:cNvPr>
          <p:cNvSpPr txBox="1"/>
          <p:nvPr/>
        </p:nvSpPr>
        <p:spPr>
          <a:xfrm>
            <a:off x="6227334" y="4855606"/>
            <a:ext cx="252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E4A9B4-2C83-4A6C-8D88-60307288D059}"/>
              </a:ext>
            </a:extLst>
          </p:cNvPr>
          <p:cNvSpPr txBox="1"/>
          <p:nvPr/>
        </p:nvSpPr>
        <p:spPr>
          <a:xfrm>
            <a:off x="646852" y="4855606"/>
            <a:ext cx="252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9EAAA5-03E7-485B-ABE8-66260E4A0A43}"/>
              </a:ext>
            </a:extLst>
          </p:cNvPr>
          <p:cNvSpPr txBox="1"/>
          <p:nvPr/>
        </p:nvSpPr>
        <p:spPr>
          <a:xfrm>
            <a:off x="9022243" y="4754078"/>
            <a:ext cx="25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4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4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4"/>
                </a:solidFill>
              </a:rPr>
              <a:t>Get a modern PowerPoint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855550-248C-4F4C-A34F-9162659BC74B}"/>
              </a:ext>
            </a:extLst>
          </p:cNvPr>
          <p:cNvSpPr txBox="1"/>
          <p:nvPr/>
        </p:nvSpPr>
        <p:spPr>
          <a:xfrm>
            <a:off x="9022243" y="5511131"/>
            <a:ext cx="25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3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3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3"/>
                </a:solidFill>
              </a:rPr>
              <a:t>Get a modern PowerPoint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9C749F-B7FF-4C16-AC3D-E6CE6DA7E1B6}"/>
              </a:ext>
            </a:extLst>
          </p:cNvPr>
          <p:cNvSpPr txBox="1"/>
          <p:nvPr/>
        </p:nvSpPr>
        <p:spPr>
          <a:xfrm>
            <a:off x="3441761" y="4754078"/>
            <a:ext cx="25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1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1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1"/>
                </a:solidFill>
              </a:rPr>
              <a:t>Get a modern PowerPoint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758C40-FD5A-4A3F-A2AC-206189915A41}"/>
              </a:ext>
            </a:extLst>
          </p:cNvPr>
          <p:cNvSpPr txBox="1"/>
          <p:nvPr/>
        </p:nvSpPr>
        <p:spPr>
          <a:xfrm>
            <a:off x="3441761" y="5511131"/>
            <a:ext cx="25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</a:rPr>
              <a:t>Get a modern PowerPoint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</a:rPr>
              <a:t>Get a modern PowerPoint</a:t>
            </a:r>
          </a:p>
        </p:txBody>
      </p:sp>
      <p:grpSp>
        <p:nvGrpSpPr>
          <p:cNvPr id="79" name="Group 34">
            <a:extLst>
              <a:ext uri="{FF2B5EF4-FFF2-40B4-BE49-F238E27FC236}">
                <a16:creationId xmlns:a16="http://schemas.microsoft.com/office/drawing/2014/main" id="{6E1BD617-30D9-41F1-8ED6-A8D0C4F40F32}"/>
              </a:ext>
            </a:extLst>
          </p:cNvPr>
          <p:cNvGrpSpPr/>
          <p:nvPr/>
        </p:nvGrpSpPr>
        <p:grpSpPr>
          <a:xfrm>
            <a:off x="6202769" y="2586254"/>
            <a:ext cx="1217908" cy="929304"/>
            <a:chOff x="3233963" y="1888430"/>
            <a:chExt cx="1544814" cy="929304"/>
          </a:xfrm>
          <a:noFill/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888E6C-7DE5-4D62-A0EE-2F29EF1B2B23}"/>
                </a:ext>
              </a:extLst>
            </p:cNvPr>
            <p:cNvSpPr txBox="1"/>
            <p:nvPr/>
          </p:nvSpPr>
          <p:spPr>
            <a:xfrm>
              <a:off x="3233963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414E59F-E562-4554-9195-FAC7BCF32F24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34">
            <a:extLst>
              <a:ext uri="{FF2B5EF4-FFF2-40B4-BE49-F238E27FC236}">
                <a16:creationId xmlns:a16="http://schemas.microsoft.com/office/drawing/2014/main" id="{F866425F-3134-4AA0-BCC1-8AF0AC0BE65A}"/>
              </a:ext>
            </a:extLst>
          </p:cNvPr>
          <p:cNvGrpSpPr/>
          <p:nvPr/>
        </p:nvGrpSpPr>
        <p:grpSpPr>
          <a:xfrm>
            <a:off x="4771323" y="2586254"/>
            <a:ext cx="1217908" cy="929304"/>
            <a:chOff x="3233963" y="1888430"/>
            <a:chExt cx="1544814" cy="929304"/>
          </a:xfrm>
          <a:noFill/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8A3E0D6-A53A-4CE1-ADE9-3C29A34CDD9E}"/>
                </a:ext>
              </a:extLst>
            </p:cNvPr>
            <p:cNvSpPr txBox="1"/>
            <p:nvPr/>
          </p:nvSpPr>
          <p:spPr>
            <a:xfrm>
              <a:off x="3233963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09B56CA-E2CE-4DB6-9E97-1AFE285FE156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5" name="Rounded Rectangle 5">
            <a:extLst>
              <a:ext uri="{FF2B5EF4-FFF2-40B4-BE49-F238E27FC236}">
                <a16:creationId xmlns:a16="http://schemas.microsoft.com/office/drawing/2014/main" id="{CF5E5E33-DEF6-4C5E-A006-863FF6CB612B}"/>
              </a:ext>
            </a:extLst>
          </p:cNvPr>
          <p:cNvSpPr/>
          <p:nvPr/>
        </p:nvSpPr>
        <p:spPr>
          <a:xfrm flipH="1">
            <a:off x="2794263" y="4082887"/>
            <a:ext cx="431070" cy="35560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6" name="Rounded Rectangle 27">
            <a:extLst>
              <a:ext uri="{FF2B5EF4-FFF2-40B4-BE49-F238E27FC236}">
                <a16:creationId xmlns:a16="http://schemas.microsoft.com/office/drawing/2014/main" id="{9C942401-756B-45CD-9F95-DB12653E3A7F}"/>
              </a:ext>
            </a:extLst>
          </p:cNvPr>
          <p:cNvSpPr/>
          <p:nvPr/>
        </p:nvSpPr>
        <p:spPr>
          <a:xfrm>
            <a:off x="2283608" y="2327046"/>
            <a:ext cx="282932" cy="2173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Oval 7">
            <a:extLst>
              <a:ext uri="{FF2B5EF4-FFF2-40B4-BE49-F238E27FC236}">
                <a16:creationId xmlns:a16="http://schemas.microsoft.com/office/drawing/2014/main" id="{3B05CC35-2043-44A0-8469-3EAA808A1CE7}"/>
              </a:ext>
            </a:extLst>
          </p:cNvPr>
          <p:cNvSpPr/>
          <p:nvPr/>
        </p:nvSpPr>
        <p:spPr>
          <a:xfrm>
            <a:off x="1610424" y="2507411"/>
            <a:ext cx="426108" cy="42610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Teardrop 1">
            <a:extLst>
              <a:ext uri="{FF2B5EF4-FFF2-40B4-BE49-F238E27FC236}">
                <a16:creationId xmlns:a16="http://schemas.microsoft.com/office/drawing/2014/main" id="{C052FBA8-3A9E-43D0-B545-D73F3A7803AD}"/>
              </a:ext>
            </a:extLst>
          </p:cNvPr>
          <p:cNvSpPr/>
          <p:nvPr/>
        </p:nvSpPr>
        <p:spPr>
          <a:xfrm rot="18805991">
            <a:off x="2873902" y="3025682"/>
            <a:ext cx="414760" cy="41043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Round Same Side Corner Rectangle 11">
            <a:extLst>
              <a:ext uri="{FF2B5EF4-FFF2-40B4-BE49-F238E27FC236}">
                <a16:creationId xmlns:a16="http://schemas.microsoft.com/office/drawing/2014/main" id="{E1C834D4-DA62-4AC8-B4B7-2F84A8C444E8}"/>
              </a:ext>
            </a:extLst>
          </p:cNvPr>
          <p:cNvSpPr>
            <a:spLocks noChangeAspect="1"/>
          </p:cNvSpPr>
          <p:nvPr/>
        </p:nvSpPr>
        <p:spPr>
          <a:xfrm rot="9900000">
            <a:off x="3609541" y="3381398"/>
            <a:ext cx="323448" cy="27470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0" name="Block Arc 10">
            <a:extLst>
              <a:ext uri="{FF2B5EF4-FFF2-40B4-BE49-F238E27FC236}">
                <a16:creationId xmlns:a16="http://schemas.microsoft.com/office/drawing/2014/main" id="{7CAA6AFE-ACA8-4D7A-A860-3000497124D3}"/>
              </a:ext>
            </a:extLst>
          </p:cNvPr>
          <p:cNvSpPr/>
          <p:nvPr/>
        </p:nvSpPr>
        <p:spPr>
          <a:xfrm>
            <a:off x="3894994" y="2262370"/>
            <a:ext cx="479654" cy="32489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5">
            <a:extLst>
              <a:ext uri="{FF2B5EF4-FFF2-40B4-BE49-F238E27FC236}">
                <a16:creationId xmlns:a16="http://schemas.microsoft.com/office/drawing/2014/main" id="{9A0E8C40-A47E-4508-B423-A0C2DDD2D1BB}"/>
              </a:ext>
            </a:extLst>
          </p:cNvPr>
          <p:cNvSpPr/>
          <p:nvPr/>
        </p:nvSpPr>
        <p:spPr>
          <a:xfrm flipH="1">
            <a:off x="8999214" y="4074842"/>
            <a:ext cx="431070" cy="35560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2" name="Rounded Rectangle 27">
            <a:extLst>
              <a:ext uri="{FF2B5EF4-FFF2-40B4-BE49-F238E27FC236}">
                <a16:creationId xmlns:a16="http://schemas.microsoft.com/office/drawing/2014/main" id="{A484F0FB-F410-45C4-9B91-7ECE76000A65}"/>
              </a:ext>
            </a:extLst>
          </p:cNvPr>
          <p:cNvSpPr/>
          <p:nvPr/>
        </p:nvSpPr>
        <p:spPr>
          <a:xfrm>
            <a:off x="9658007" y="2319001"/>
            <a:ext cx="282932" cy="2173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09B093AB-5E9F-48AD-B91C-FC133F94649B}"/>
              </a:ext>
            </a:extLst>
          </p:cNvPr>
          <p:cNvSpPr/>
          <p:nvPr/>
        </p:nvSpPr>
        <p:spPr>
          <a:xfrm>
            <a:off x="10188015" y="2499366"/>
            <a:ext cx="426108" cy="42610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4" name="Teardrop 1">
            <a:extLst>
              <a:ext uri="{FF2B5EF4-FFF2-40B4-BE49-F238E27FC236}">
                <a16:creationId xmlns:a16="http://schemas.microsoft.com/office/drawing/2014/main" id="{DDF3BDDF-0959-4A86-93AF-9435104D8535}"/>
              </a:ext>
            </a:extLst>
          </p:cNvPr>
          <p:cNvSpPr/>
          <p:nvPr/>
        </p:nvSpPr>
        <p:spPr>
          <a:xfrm rot="18805991">
            <a:off x="8935885" y="3017637"/>
            <a:ext cx="414760" cy="41043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Round Same Side Corner Rectangle 11">
            <a:extLst>
              <a:ext uri="{FF2B5EF4-FFF2-40B4-BE49-F238E27FC236}">
                <a16:creationId xmlns:a16="http://schemas.microsoft.com/office/drawing/2014/main" id="{4EA0DEA0-1B74-4B3E-8127-0429F2EF9D5F}"/>
              </a:ext>
            </a:extLst>
          </p:cNvPr>
          <p:cNvSpPr>
            <a:spLocks noChangeAspect="1"/>
          </p:cNvSpPr>
          <p:nvPr/>
        </p:nvSpPr>
        <p:spPr>
          <a:xfrm rot="9900000">
            <a:off x="8291558" y="3373353"/>
            <a:ext cx="323448" cy="27470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6" name="Block Arc 10">
            <a:extLst>
              <a:ext uri="{FF2B5EF4-FFF2-40B4-BE49-F238E27FC236}">
                <a16:creationId xmlns:a16="http://schemas.microsoft.com/office/drawing/2014/main" id="{7130B081-EB76-4924-A017-D9C731E06430}"/>
              </a:ext>
            </a:extLst>
          </p:cNvPr>
          <p:cNvSpPr/>
          <p:nvPr/>
        </p:nvSpPr>
        <p:spPr>
          <a:xfrm>
            <a:off x="7849899" y="2254325"/>
            <a:ext cx="479654" cy="32489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0F52591-6991-4D1B-AF29-7CCDF5AA2C1C}"/>
              </a:ext>
            </a:extLst>
          </p:cNvPr>
          <p:cNvGraphicFramePr/>
          <p:nvPr/>
        </p:nvGraphicFramePr>
        <p:xfrm>
          <a:off x="7421236" y="1848897"/>
          <a:ext cx="3927167" cy="291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0320B1-3AF8-44A1-A669-033E2EF29BFA}"/>
              </a:ext>
            </a:extLst>
          </p:cNvPr>
          <p:cNvGraphicFramePr/>
          <p:nvPr/>
        </p:nvGraphicFramePr>
        <p:xfrm>
          <a:off x="843597" y="1848897"/>
          <a:ext cx="3927167" cy="291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49ABD9-0EAD-49D9-B9B0-ABEFBF226B23}"/>
              </a:ext>
            </a:extLst>
          </p:cNvPr>
          <p:cNvSpPr txBox="1"/>
          <p:nvPr/>
        </p:nvSpPr>
        <p:spPr>
          <a:xfrm>
            <a:off x="1409131" y="1800345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23D34-C569-490F-947D-5EFE9F08F70B}"/>
              </a:ext>
            </a:extLst>
          </p:cNvPr>
          <p:cNvSpPr txBox="1"/>
          <p:nvPr/>
        </p:nvSpPr>
        <p:spPr>
          <a:xfrm>
            <a:off x="1797547" y="2483084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C7D35-03BC-451D-B82E-5B5314E1AEE7}"/>
              </a:ext>
            </a:extLst>
          </p:cNvPr>
          <p:cNvSpPr txBox="1"/>
          <p:nvPr/>
        </p:nvSpPr>
        <p:spPr>
          <a:xfrm>
            <a:off x="2784771" y="3165823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E6617-ABD1-4DED-A845-B2A339FB366D}"/>
              </a:ext>
            </a:extLst>
          </p:cNvPr>
          <p:cNvSpPr txBox="1"/>
          <p:nvPr/>
        </p:nvSpPr>
        <p:spPr>
          <a:xfrm>
            <a:off x="1020715" y="3848561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65728-9987-402F-A6F7-4EAB31420BB8}"/>
              </a:ext>
            </a:extLst>
          </p:cNvPr>
          <p:cNvSpPr txBox="1"/>
          <p:nvPr/>
        </p:nvSpPr>
        <p:spPr>
          <a:xfrm>
            <a:off x="9551995" y="1800345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0339F-406D-44A6-8A4B-0D15DEE75AE7}"/>
              </a:ext>
            </a:extLst>
          </p:cNvPr>
          <p:cNvSpPr txBox="1"/>
          <p:nvPr/>
        </p:nvSpPr>
        <p:spPr>
          <a:xfrm>
            <a:off x="8572863" y="2483084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F2069-B24A-4D25-9FDE-33EA50B63096}"/>
              </a:ext>
            </a:extLst>
          </p:cNvPr>
          <p:cNvSpPr txBox="1"/>
          <p:nvPr/>
        </p:nvSpPr>
        <p:spPr>
          <a:xfrm>
            <a:off x="9551995" y="3165823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8C5F2-7449-4D16-9B3E-D9F949470E36}"/>
              </a:ext>
            </a:extLst>
          </p:cNvPr>
          <p:cNvSpPr txBox="1"/>
          <p:nvPr/>
        </p:nvSpPr>
        <p:spPr>
          <a:xfrm>
            <a:off x="9123119" y="3848561"/>
            <a:ext cx="125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0648F493-D7F5-4A9D-8410-680F3963D375}"/>
              </a:ext>
            </a:extLst>
          </p:cNvPr>
          <p:cNvSpPr/>
          <p:nvPr/>
        </p:nvSpPr>
        <p:spPr>
          <a:xfrm rot="10800000">
            <a:off x="2685799" y="1834205"/>
            <a:ext cx="242761" cy="2092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AB3B9C9-7AD1-467B-A355-A06839BDDBCA}"/>
              </a:ext>
            </a:extLst>
          </p:cNvPr>
          <p:cNvSpPr/>
          <p:nvPr/>
        </p:nvSpPr>
        <p:spPr>
          <a:xfrm rot="10800000">
            <a:off x="3072560" y="2516944"/>
            <a:ext cx="242761" cy="2092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EA64B87-B4C0-44B7-96FF-FCA56C4D9FB3}"/>
              </a:ext>
            </a:extLst>
          </p:cNvPr>
          <p:cNvSpPr/>
          <p:nvPr/>
        </p:nvSpPr>
        <p:spPr>
          <a:xfrm rot="10800000">
            <a:off x="4042612" y="3199683"/>
            <a:ext cx="242761" cy="2092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3ED3FC69-0887-4B1B-8822-38E72D82E493}"/>
              </a:ext>
            </a:extLst>
          </p:cNvPr>
          <p:cNvSpPr/>
          <p:nvPr/>
        </p:nvSpPr>
        <p:spPr>
          <a:xfrm rot="10800000">
            <a:off x="2285648" y="3882421"/>
            <a:ext cx="242761" cy="2092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F52FAC0-1C2A-43A8-95BE-1F8B85EBC82D}"/>
              </a:ext>
            </a:extLst>
          </p:cNvPr>
          <p:cNvSpPr/>
          <p:nvPr/>
        </p:nvSpPr>
        <p:spPr>
          <a:xfrm rot="10800000">
            <a:off x="9257004" y="1848103"/>
            <a:ext cx="242761" cy="209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AD46592-2FB2-4241-AA00-274BA233E007}"/>
              </a:ext>
            </a:extLst>
          </p:cNvPr>
          <p:cNvSpPr/>
          <p:nvPr/>
        </p:nvSpPr>
        <p:spPr>
          <a:xfrm rot="10800000">
            <a:off x="8284309" y="2530842"/>
            <a:ext cx="242761" cy="209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E2D4D0F-0496-40F4-8793-FCC73A8C2276}"/>
              </a:ext>
            </a:extLst>
          </p:cNvPr>
          <p:cNvSpPr/>
          <p:nvPr/>
        </p:nvSpPr>
        <p:spPr>
          <a:xfrm rot="10800000">
            <a:off x="9262453" y="3213581"/>
            <a:ext cx="242761" cy="209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9B926CD-3087-4C2E-BC87-10337D8A6BC0}"/>
              </a:ext>
            </a:extLst>
          </p:cNvPr>
          <p:cNvSpPr/>
          <p:nvPr/>
        </p:nvSpPr>
        <p:spPr>
          <a:xfrm rot="10800000">
            <a:off x="8873037" y="3896319"/>
            <a:ext cx="242761" cy="209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0F3FF0-35B0-4E9B-95A9-1229F1B145D2}"/>
              </a:ext>
            </a:extLst>
          </p:cNvPr>
          <p:cNvSpPr/>
          <p:nvPr/>
        </p:nvSpPr>
        <p:spPr>
          <a:xfrm>
            <a:off x="4839037" y="2077344"/>
            <a:ext cx="2516623" cy="419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75730E-68FF-4277-9684-41886A0A2E71}"/>
              </a:ext>
            </a:extLst>
          </p:cNvPr>
          <p:cNvSpPr/>
          <p:nvPr/>
        </p:nvSpPr>
        <p:spPr>
          <a:xfrm>
            <a:off x="4836340" y="2761457"/>
            <a:ext cx="2516623" cy="4193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3F4EA5-47CB-400A-9F09-4DF3DD1740E1}"/>
              </a:ext>
            </a:extLst>
          </p:cNvPr>
          <p:cNvSpPr/>
          <p:nvPr/>
        </p:nvSpPr>
        <p:spPr>
          <a:xfrm>
            <a:off x="4833643" y="3445570"/>
            <a:ext cx="2516623" cy="419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84CC88-6823-4CCF-9AA1-D3AB18E732A8}"/>
              </a:ext>
            </a:extLst>
          </p:cNvPr>
          <p:cNvSpPr/>
          <p:nvPr/>
        </p:nvSpPr>
        <p:spPr>
          <a:xfrm>
            <a:off x="4830946" y="4129683"/>
            <a:ext cx="2516623" cy="4193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7D84A-29BB-44AD-84DA-EEF1DF515B0C}"/>
              </a:ext>
            </a:extLst>
          </p:cNvPr>
          <p:cNvSpPr txBox="1"/>
          <p:nvPr/>
        </p:nvSpPr>
        <p:spPr>
          <a:xfrm>
            <a:off x="5338618" y="2146396"/>
            <a:ext cx="1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16CF74-FE41-41BB-9671-0397571102B4}"/>
              </a:ext>
            </a:extLst>
          </p:cNvPr>
          <p:cNvSpPr txBox="1"/>
          <p:nvPr/>
        </p:nvSpPr>
        <p:spPr>
          <a:xfrm>
            <a:off x="5338618" y="2821675"/>
            <a:ext cx="1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59622-C166-454F-87A8-68E8E21A005C}"/>
              </a:ext>
            </a:extLst>
          </p:cNvPr>
          <p:cNvSpPr txBox="1"/>
          <p:nvPr/>
        </p:nvSpPr>
        <p:spPr>
          <a:xfrm>
            <a:off x="5338618" y="3496954"/>
            <a:ext cx="1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7B674-9DB2-40EE-AEAD-9C1238ECD787}"/>
              </a:ext>
            </a:extLst>
          </p:cNvPr>
          <p:cNvSpPr txBox="1"/>
          <p:nvPr/>
        </p:nvSpPr>
        <p:spPr>
          <a:xfrm>
            <a:off x="5338618" y="4172233"/>
            <a:ext cx="151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9" name="Chart 40">
            <a:extLst>
              <a:ext uri="{FF2B5EF4-FFF2-40B4-BE49-F238E27FC236}">
                <a16:creationId xmlns:a16="http://schemas.microsoft.com/office/drawing/2014/main" id="{6412D7E9-55BA-48C8-B79B-7CC9936FE876}"/>
              </a:ext>
            </a:extLst>
          </p:cNvPr>
          <p:cNvGraphicFramePr/>
          <p:nvPr/>
        </p:nvGraphicFramePr>
        <p:xfrm>
          <a:off x="6408273" y="4859543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35">
            <a:extLst>
              <a:ext uri="{FF2B5EF4-FFF2-40B4-BE49-F238E27FC236}">
                <a16:creationId xmlns:a16="http://schemas.microsoft.com/office/drawing/2014/main" id="{10D8EFA2-B8D6-437B-8AE0-B738118BA6F0}"/>
              </a:ext>
            </a:extLst>
          </p:cNvPr>
          <p:cNvGraphicFramePr/>
          <p:nvPr/>
        </p:nvGraphicFramePr>
        <p:xfrm>
          <a:off x="4416716" y="4859543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1" name="Group 36">
            <a:extLst>
              <a:ext uri="{FF2B5EF4-FFF2-40B4-BE49-F238E27FC236}">
                <a16:creationId xmlns:a16="http://schemas.microsoft.com/office/drawing/2014/main" id="{4DA9E475-9C7E-4414-8A9C-2CFA56104C78}"/>
              </a:ext>
            </a:extLst>
          </p:cNvPr>
          <p:cNvGrpSpPr/>
          <p:nvPr/>
        </p:nvGrpSpPr>
        <p:grpSpPr>
          <a:xfrm>
            <a:off x="751348" y="5066672"/>
            <a:ext cx="3602242" cy="923330"/>
            <a:chOff x="2551704" y="4283314"/>
            <a:chExt cx="239155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14897E-D62F-4EB3-8F11-0E4AE7E2588E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9697F4-F5CA-43C8-A18B-E7A91AA8EB9F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E3A53025-AB01-435B-9CFE-5DC235FBA39E}"/>
              </a:ext>
            </a:extLst>
          </p:cNvPr>
          <p:cNvGrpSpPr/>
          <p:nvPr/>
        </p:nvGrpSpPr>
        <p:grpSpPr>
          <a:xfrm>
            <a:off x="7829952" y="5066672"/>
            <a:ext cx="3578685" cy="923330"/>
            <a:chOff x="2551703" y="4283314"/>
            <a:chExt cx="2242574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D518AB-044E-45EC-8D2A-5D7673D84FD9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920527-A449-4296-9B48-AAFA32D6FA37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6042E9C-6104-4BEE-AA32-263AB56D48E4}"/>
              </a:ext>
            </a:extLst>
          </p:cNvPr>
          <p:cNvSpPr txBox="1"/>
          <p:nvPr/>
        </p:nvSpPr>
        <p:spPr>
          <a:xfrm>
            <a:off x="6871645" y="5560397"/>
            <a:ext cx="720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5B89D8-97F6-44DE-B81E-2093AB4235AC}"/>
              </a:ext>
            </a:extLst>
          </p:cNvPr>
          <p:cNvSpPr txBox="1"/>
          <p:nvPr/>
        </p:nvSpPr>
        <p:spPr>
          <a:xfrm>
            <a:off x="4600987" y="5560397"/>
            <a:ext cx="720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F0E0BC6-D179-45BF-B8E7-9C985C6C57C3}"/>
              </a:ext>
            </a:extLst>
          </p:cNvPr>
          <p:cNvGrpSpPr/>
          <p:nvPr/>
        </p:nvGrpSpPr>
        <p:grpSpPr>
          <a:xfrm>
            <a:off x="599297" y="372718"/>
            <a:ext cx="4562061" cy="6112565"/>
            <a:chOff x="599297" y="579120"/>
            <a:chExt cx="4562061" cy="6112565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19B85C8D-90F2-4251-B733-3FCE73631D10}"/>
                </a:ext>
              </a:extLst>
            </p:cNvPr>
            <p:cNvSpPr/>
            <p:nvPr/>
          </p:nvSpPr>
          <p:spPr>
            <a:xfrm>
              <a:off x="599297" y="579120"/>
              <a:ext cx="4562061" cy="611256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A6BC8B-C121-4500-8717-BE25D3CA3F01}"/>
                </a:ext>
              </a:extLst>
            </p:cNvPr>
            <p:cNvSpPr txBox="1"/>
            <p:nvPr/>
          </p:nvSpPr>
          <p:spPr>
            <a:xfrm>
              <a:off x="989204" y="2774726"/>
              <a:ext cx="37074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You can simply impress your audience and add a unique zing.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ABD149-2212-4A4B-81FD-A9BBDDBB20C3}"/>
                </a:ext>
              </a:extLst>
            </p:cNvPr>
            <p:cNvSpPr txBox="1"/>
            <p:nvPr/>
          </p:nvSpPr>
          <p:spPr>
            <a:xfrm>
              <a:off x="989204" y="2334269"/>
              <a:ext cx="370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F1960-70D8-43B5-AB1D-D938EBE3200F}"/>
                </a:ext>
              </a:extLst>
            </p:cNvPr>
            <p:cNvSpPr txBox="1"/>
            <p:nvPr/>
          </p:nvSpPr>
          <p:spPr>
            <a:xfrm>
              <a:off x="989204" y="4575237"/>
              <a:ext cx="37074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You can simply impress your audience and add a unique zing.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E5BFE3-9E8C-4BDD-885C-70BFF7D9F899}"/>
                </a:ext>
              </a:extLst>
            </p:cNvPr>
            <p:cNvSpPr txBox="1"/>
            <p:nvPr/>
          </p:nvSpPr>
          <p:spPr>
            <a:xfrm>
              <a:off x="989204" y="4134780"/>
              <a:ext cx="370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 Placeholder 27">
              <a:extLst>
                <a:ext uri="{FF2B5EF4-FFF2-40B4-BE49-F238E27FC236}">
                  <a16:creationId xmlns:a16="http://schemas.microsoft.com/office/drawing/2014/main" id="{9BA5B3A9-8040-4DFF-AA5C-01A417D51150}"/>
                </a:ext>
              </a:extLst>
            </p:cNvPr>
            <p:cNvSpPr txBox="1">
              <a:spLocks/>
            </p:cNvSpPr>
            <p:nvPr/>
          </p:nvSpPr>
          <p:spPr>
            <a:xfrm>
              <a:off x="1111990" y="5934160"/>
              <a:ext cx="2117864" cy="393777"/>
            </a:xfrm>
            <a:prstGeom prst="rect">
              <a:avLst/>
            </a:prstGeom>
            <a:solidFill>
              <a:schemeClr val="accent2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b="0" dirty="0"/>
                <a:t>INFOGRAPHIC</a:t>
              </a:r>
            </a:p>
          </p:txBody>
        </p: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3B620271-0DF1-478E-8686-9E25BB4874DD}"/>
                </a:ext>
              </a:extLst>
            </p:cNvPr>
            <p:cNvGrpSpPr/>
            <p:nvPr/>
          </p:nvGrpSpPr>
          <p:grpSpPr>
            <a:xfrm>
              <a:off x="989204" y="1068764"/>
              <a:ext cx="3707499" cy="775862"/>
              <a:chOff x="6324699" y="2356411"/>
              <a:chExt cx="2736305" cy="77586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F1BBF-CB0C-46A6-BBB7-7525FA42473B}"/>
                  </a:ext>
                </a:extLst>
              </p:cNvPr>
              <p:cNvSpPr txBox="1"/>
              <p:nvPr/>
            </p:nvSpPr>
            <p:spPr>
              <a:xfrm>
                <a:off x="6324700" y="2670608"/>
                <a:ext cx="2736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Simple Presentation  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0BDADF-084E-4907-813B-702D48BDA33A}"/>
                  </a:ext>
                </a:extLst>
              </p:cNvPr>
              <p:cNvSpPr txBox="1"/>
              <p:nvPr/>
            </p:nvSpPr>
            <p:spPr>
              <a:xfrm>
                <a:off x="6324699" y="2356411"/>
                <a:ext cx="2736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Add Contents Title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0" y="10465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DBB70EC2-25AE-4D72-AAC4-623542335E5D}"/>
              </a:ext>
            </a:extLst>
          </p:cNvPr>
          <p:cNvGrpSpPr/>
          <p:nvPr/>
        </p:nvGrpSpPr>
        <p:grpSpPr>
          <a:xfrm>
            <a:off x="4091253" y="1613528"/>
            <a:ext cx="6647086" cy="906557"/>
            <a:chOff x="4801964" y="769273"/>
            <a:chExt cx="6647086" cy="9065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07C1-3E1A-4E77-9C5F-EAB79FFEC9EC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SubTitle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5FA0F-E7F2-4246-B69A-C8A996688AA3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E15D9-849A-4D26-8B02-2433E671C9CB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F3BD5-7127-4878-93D4-9A7904EC3936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62CD5E63-C894-4B0C-B609-53DD797B7A3A}"/>
              </a:ext>
            </a:extLst>
          </p:cNvPr>
          <p:cNvGrpSpPr/>
          <p:nvPr/>
        </p:nvGrpSpPr>
        <p:grpSpPr>
          <a:xfrm>
            <a:off x="4091253" y="2864320"/>
            <a:ext cx="6647086" cy="906557"/>
            <a:chOff x="4801964" y="769273"/>
            <a:chExt cx="6647086" cy="9065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95A7F-CF28-428E-9C82-7F6782756F6C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2"/>
                  </a:solidFill>
                  <a:cs typeface="Arial" pitchFamily="34" charset="0"/>
                </a:rPr>
                <a:t>SubTitle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E5190-D9EC-40A5-B427-65B180EA2ABA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D596A4-0C38-4808-BB87-3D601D00335A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00F7-D724-42B8-9F89-9FDEA8D38FCD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DE9ECBB2-E0D3-446D-911D-5C938FB6625F}"/>
              </a:ext>
            </a:extLst>
          </p:cNvPr>
          <p:cNvGrpSpPr/>
          <p:nvPr/>
        </p:nvGrpSpPr>
        <p:grpSpPr>
          <a:xfrm>
            <a:off x="4091253" y="4115112"/>
            <a:ext cx="6647086" cy="906557"/>
            <a:chOff x="4801964" y="769273"/>
            <a:chExt cx="6647086" cy="9065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BEAD5-4369-4B62-B040-70FDAF6580D0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3"/>
                  </a:solidFill>
                  <a:cs typeface="Arial" pitchFamily="34" charset="0"/>
                </a:rPr>
                <a:t>SubTitle</a:t>
              </a:r>
              <a:endParaRPr lang="ko-KR" altLang="en-US" sz="3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9EE14-B559-4304-A1FD-54F80ABB27CB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0FC1-36B8-4CF4-B7EF-2C0A597F8A23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9E6565-F4A4-4D27-B1F9-01A73E0A1729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AEB0431-0AD0-4BCD-8C6F-7353C4D24F20}"/>
              </a:ext>
            </a:extLst>
          </p:cNvPr>
          <p:cNvGrpSpPr/>
          <p:nvPr/>
        </p:nvGrpSpPr>
        <p:grpSpPr>
          <a:xfrm>
            <a:off x="4091253" y="5365903"/>
            <a:ext cx="6647086" cy="906557"/>
            <a:chOff x="4801964" y="769273"/>
            <a:chExt cx="6647086" cy="9065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1ECE80-A833-4457-987E-5FD3E20B944C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4"/>
                  </a:solidFill>
                  <a:cs typeface="Arial" pitchFamily="34" charset="0"/>
                </a:rPr>
                <a:t>SubTitle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177D12-FE88-41DB-B673-4607FFB1A8E0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5BDEF-EECF-4B73-B434-D2912453AD7B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F85980-614B-4627-A918-54E2769EC832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5F526059-09C6-4B74-AF4A-B09DC2085B7D}"/>
              </a:ext>
            </a:extLst>
          </p:cNvPr>
          <p:cNvGrpSpPr/>
          <p:nvPr/>
        </p:nvGrpSpPr>
        <p:grpSpPr>
          <a:xfrm>
            <a:off x="914400" y="1825997"/>
            <a:ext cx="5760720" cy="922730"/>
            <a:chOff x="914400" y="1700737"/>
            <a:chExt cx="5760720" cy="922730"/>
          </a:xfrm>
        </p:grpSpPr>
        <p:sp>
          <p:nvSpPr>
            <p:cNvPr id="4" name="Rectangle: Rounded Corners 18">
              <a:extLst>
                <a:ext uri="{FF2B5EF4-FFF2-40B4-BE49-F238E27FC236}">
                  <a16:creationId xmlns:a16="http://schemas.microsoft.com/office/drawing/2014/main" id="{08395A64-B516-4A70-9FD4-4CFAF9F9C10A}"/>
                </a:ext>
              </a:extLst>
            </p:cNvPr>
            <p:cNvSpPr/>
            <p:nvPr/>
          </p:nvSpPr>
          <p:spPr>
            <a:xfrm>
              <a:off x="914400" y="1700737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Oval 19">
              <a:extLst>
                <a:ext uri="{FF2B5EF4-FFF2-40B4-BE49-F238E27FC236}">
                  <a16:creationId xmlns:a16="http://schemas.microsoft.com/office/drawing/2014/main" id="{6C9FA996-E0FF-47F9-8EB9-16354647196C}"/>
                </a:ext>
              </a:extLst>
            </p:cNvPr>
            <p:cNvSpPr/>
            <p:nvPr/>
          </p:nvSpPr>
          <p:spPr>
            <a:xfrm>
              <a:off x="979718" y="1755355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20">
            <a:extLst>
              <a:ext uri="{FF2B5EF4-FFF2-40B4-BE49-F238E27FC236}">
                <a16:creationId xmlns:a16="http://schemas.microsoft.com/office/drawing/2014/main" id="{0B865F05-1B4F-4328-B43D-DA317D15CB2D}"/>
              </a:ext>
            </a:extLst>
          </p:cNvPr>
          <p:cNvGrpSpPr/>
          <p:nvPr/>
        </p:nvGrpSpPr>
        <p:grpSpPr>
          <a:xfrm>
            <a:off x="4120660" y="2978172"/>
            <a:ext cx="5760720" cy="922730"/>
            <a:chOff x="3387969" y="2723575"/>
            <a:chExt cx="5760720" cy="922730"/>
          </a:xfrm>
        </p:grpSpPr>
        <p:sp>
          <p:nvSpPr>
            <p:cNvPr id="7" name="Rectangle: Rounded Corners 21">
              <a:extLst>
                <a:ext uri="{FF2B5EF4-FFF2-40B4-BE49-F238E27FC236}">
                  <a16:creationId xmlns:a16="http://schemas.microsoft.com/office/drawing/2014/main" id="{88C8C684-45F2-4E14-8C9F-E5037DD160D0}"/>
                </a:ext>
              </a:extLst>
            </p:cNvPr>
            <p:cNvSpPr/>
            <p:nvPr/>
          </p:nvSpPr>
          <p:spPr>
            <a:xfrm>
              <a:off x="3387969" y="2723575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7846A265-5ED3-471D-8DB9-9B0888CC2C51}"/>
                </a:ext>
              </a:extLst>
            </p:cNvPr>
            <p:cNvSpPr/>
            <p:nvPr/>
          </p:nvSpPr>
          <p:spPr>
            <a:xfrm>
              <a:off x="3453287" y="2778193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23">
            <a:extLst>
              <a:ext uri="{FF2B5EF4-FFF2-40B4-BE49-F238E27FC236}">
                <a16:creationId xmlns:a16="http://schemas.microsoft.com/office/drawing/2014/main" id="{E6F4E026-D8D6-4713-9F33-2FDC2500321C}"/>
              </a:ext>
            </a:extLst>
          </p:cNvPr>
          <p:cNvGrpSpPr/>
          <p:nvPr/>
        </p:nvGrpSpPr>
        <p:grpSpPr>
          <a:xfrm>
            <a:off x="2517530" y="4130347"/>
            <a:ext cx="5760720" cy="922730"/>
            <a:chOff x="2159976" y="3821921"/>
            <a:chExt cx="5760720" cy="922730"/>
          </a:xfrm>
        </p:grpSpPr>
        <p:sp>
          <p:nvSpPr>
            <p:cNvPr id="10" name="Rectangle: Rounded Corners 24">
              <a:extLst>
                <a:ext uri="{FF2B5EF4-FFF2-40B4-BE49-F238E27FC236}">
                  <a16:creationId xmlns:a16="http://schemas.microsoft.com/office/drawing/2014/main" id="{0F3CE72B-9EFD-4440-BA2B-AEBD9651AF45}"/>
                </a:ext>
              </a:extLst>
            </p:cNvPr>
            <p:cNvSpPr/>
            <p:nvPr/>
          </p:nvSpPr>
          <p:spPr>
            <a:xfrm>
              <a:off x="2159976" y="3821921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2544B3D0-2096-458E-AD70-2E08239AA95E}"/>
                </a:ext>
              </a:extLst>
            </p:cNvPr>
            <p:cNvSpPr/>
            <p:nvPr/>
          </p:nvSpPr>
          <p:spPr>
            <a:xfrm>
              <a:off x="2225294" y="3876539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26">
            <a:extLst>
              <a:ext uri="{FF2B5EF4-FFF2-40B4-BE49-F238E27FC236}">
                <a16:creationId xmlns:a16="http://schemas.microsoft.com/office/drawing/2014/main" id="{3186FFA2-2B22-4655-BB20-6B1D80F7236D}"/>
              </a:ext>
            </a:extLst>
          </p:cNvPr>
          <p:cNvGrpSpPr/>
          <p:nvPr/>
        </p:nvGrpSpPr>
        <p:grpSpPr>
          <a:xfrm>
            <a:off x="5723790" y="5282523"/>
            <a:ext cx="5760720" cy="922730"/>
            <a:chOff x="5723790" y="5157263"/>
            <a:chExt cx="5760720" cy="922730"/>
          </a:xfrm>
        </p:grpSpPr>
        <p:sp>
          <p:nvSpPr>
            <p:cNvPr id="13" name="Rectangle: Rounded Corners 27">
              <a:extLst>
                <a:ext uri="{FF2B5EF4-FFF2-40B4-BE49-F238E27FC236}">
                  <a16:creationId xmlns:a16="http://schemas.microsoft.com/office/drawing/2014/main" id="{2A2604A3-0526-45AB-8B94-D23F9BCF6965}"/>
                </a:ext>
              </a:extLst>
            </p:cNvPr>
            <p:cNvSpPr/>
            <p:nvPr/>
          </p:nvSpPr>
          <p:spPr>
            <a:xfrm>
              <a:off x="5723790" y="5157263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FCDE2229-E73A-4B20-B363-E51E16BDD7A0}"/>
                </a:ext>
              </a:extLst>
            </p:cNvPr>
            <p:cNvSpPr/>
            <p:nvPr/>
          </p:nvSpPr>
          <p:spPr>
            <a:xfrm>
              <a:off x="5789108" y="5211881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Parallelogram 15">
            <a:extLst>
              <a:ext uri="{FF2B5EF4-FFF2-40B4-BE49-F238E27FC236}">
                <a16:creationId xmlns:a16="http://schemas.microsoft.com/office/drawing/2014/main" id="{4901D015-CFFD-41B2-96BF-30B056F3CD18}"/>
              </a:ext>
            </a:extLst>
          </p:cNvPr>
          <p:cNvSpPr/>
          <p:nvPr/>
        </p:nvSpPr>
        <p:spPr>
          <a:xfrm flipH="1">
            <a:off x="4374838" y="3259169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AB7E4321-5882-465D-891F-DBFC32B6C0B5}"/>
              </a:ext>
            </a:extLst>
          </p:cNvPr>
          <p:cNvSpPr/>
          <p:nvPr/>
        </p:nvSpPr>
        <p:spPr>
          <a:xfrm>
            <a:off x="1202555" y="214761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Round Same Side Corner Rectangle 11">
            <a:extLst>
              <a:ext uri="{FF2B5EF4-FFF2-40B4-BE49-F238E27FC236}">
                <a16:creationId xmlns:a16="http://schemas.microsoft.com/office/drawing/2014/main" id="{A28E12C6-99FF-42DC-B42D-3DA95D02C634}"/>
              </a:ext>
            </a:extLst>
          </p:cNvPr>
          <p:cNvSpPr>
            <a:spLocks noChangeAspect="1"/>
          </p:cNvSpPr>
          <p:nvPr/>
        </p:nvSpPr>
        <p:spPr>
          <a:xfrm rot="9900000">
            <a:off x="6018340" y="56263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A6BD6955-DCA9-48F7-BFBE-37EE6C95584C}"/>
              </a:ext>
            </a:extLst>
          </p:cNvPr>
          <p:cNvSpPr/>
          <p:nvPr/>
        </p:nvSpPr>
        <p:spPr>
          <a:xfrm>
            <a:off x="2785197" y="444557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33">
            <a:extLst>
              <a:ext uri="{FF2B5EF4-FFF2-40B4-BE49-F238E27FC236}">
                <a16:creationId xmlns:a16="http://schemas.microsoft.com/office/drawing/2014/main" id="{52AC0EDC-C400-4DFD-823A-FFB419F978B8}"/>
              </a:ext>
            </a:extLst>
          </p:cNvPr>
          <p:cNvGrpSpPr/>
          <p:nvPr/>
        </p:nvGrpSpPr>
        <p:grpSpPr>
          <a:xfrm>
            <a:off x="1916391" y="1941813"/>
            <a:ext cx="4758729" cy="673514"/>
            <a:chOff x="2113657" y="4283314"/>
            <a:chExt cx="3647460" cy="6735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F34C4-0F8F-4D6B-9EFC-A81DCBCAE3D0}"/>
                </a:ext>
              </a:extLst>
            </p:cNvPr>
            <p:cNvSpPr txBox="1"/>
            <p:nvPr/>
          </p:nvSpPr>
          <p:spPr>
            <a:xfrm>
              <a:off x="2113657" y="4495163"/>
              <a:ext cx="3647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D6BD7D-83A1-43E9-B976-35E6539619E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91728B24-4BEB-4AF7-9ABC-204B91169403}"/>
              </a:ext>
            </a:extLst>
          </p:cNvPr>
          <p:cNvGrpSpPr/>
          <p:nvPr/>
        </p:nvGrpSpPr>
        <p:grpSpPr>
          <a:xfrm>
            <a:off x="5088873" y="3102080"/>
            <a:ext cx="4758729" cy="673514"/>
            <a:chOff x="2113657" y="4283314"/>
            <a:chExt cx="3647460" cy="6735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FF4B3D-1556-4A10-8A8D-00352511AC92}"/>
                </a:ext>
              </a:extLst>
            </p:cNvPr>
            <p:cNvSpPr txBox="1"/>
            <p:nvPr/>
          </p:nvSpPr>
          <p:spPr>
            <a:xfrm>
              <a:off x="2113657" y="4495163"/>
              <a:ext cx="3647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48B835-9284-47FD-ADFB-641A47F39CED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39">
            <a:extLst>
              <a:ext uri="{FF2B5EF4-FFF2-40B4-BE49-F238E27FC236}">
                <a16:creationId xmlns:a16="http://schemas.microsoft.com/office/drawing/2014/main" id="{086F4F2E-346C-4C7D-BCEC-949B574C9CF3}"/>
              </a:ext>
            </a:extLst>
          </p:cNvPr>
          <p:cNvGrpSpPr/>
          <p:nvPr/>
        </p:nvGrpSpPr>
        <p:grpSpPr>
          <a:xfrm>
            <a:off x="3502632" y="4262347"/>
            <a:ext cx="4758729" cy="673514"/>
            <a:chOff x="2113657" y="4283314"/>
            <a:chExt cx="3647460" cy="6735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EE6372-75CF-4E3E-A6AE-DCA2FB46F872}"/>
                </a:ext>
              </a:extLst>
            </p:cNvPr>
            <p:cNvSpPr txBox="1"/>
            <p:nvPr/>
          </p:nvSpPr>
          <p:spPr>
            <a:xfrm>
              <a:off x="2113657" y="4495163"/>
              <a:ext cx="3647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2D6E3C-2190-4058-98C5-20713CF9011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42">
            <a:extLst>
              <a:ext uri="{FF2B5EF4-FFF2-40B4-BE49-F238E27FC236}">
                <a16:creationId xmlns:a16="http://schemas.microsoft.com/office/drawing/2014/main" id="{805BFC1B-2444-44EE-8F8A-0C4029540FB7}"/>
              </a:ext>
            </a:extLst>
          </p:cNvPr>
          <p:cNvGrpSpPr/>
          <p:nvPr/>
        </p:nvGrpSpPr>
        <p:grpSpPr>
          <a:xfrm>
            <a:off x="6675113" y="5422614"/>
            <a:ext cx="4758729" cy="673514"/>
            <a:chOff x="2113657" y="4283314"/>
            <a:chExt cx="3647460" cy="673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FE88CF-2525-416D-A633-DE324AE75243}"/>
                </a:ext>
              </a:extLst>
            </p:cNvPr>
            <p:cNvSpPr txBox="1"/>
            <p:nvPr/>
          </p:nvSpPr>
          <p:spPr>
            <a:xfrm>
              <a:off x="2113657" y="4495163"/>
              <a:ext cx="3647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2FE942-D253-4731-8375-9A49CE1D8635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B6A3A4-BDF5-434D-ACD0-CB6F4084B3B3}"/>
              </a:ext>
            </a:extLst>
          </p:cNvPr>
          <p:cNvSpPr txBox="1"/>
          <p:nvPr/>
        </p:nvSpPr>
        <p:spPr>
          <a:xfrm>
            <a:off x="7001020" y="2047416"/>
            <a:ext cx="235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887DE-0E10-4BC5-B311-2112752ADFAE}"/>
              </a:ext>
            </a:extLst>
          </p:cNvPr>
          <p:cNvSpPr txBox="1"/>
          <p:nvPr/>
        </p:nvSpPr>
        <p:spPr>
          <a:xfrm>
            <a:off x="8576170" y="4327005"/>
            <a:ext cx="235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4D5F84-EAB9-41F3-B62A-0D17ECFA58B8}"/>
              </a:ext>
            </a:extLst>
          </p:cNvPr>
          <p:cNvSpPr txBox="1"/>
          <p:nvPr/>
        </p:nvSpPr>
        <p:spPr>
          <a:xfrm>
            <a:off x="1537259" y="3223977"/>
            <a:ext cx="235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FFBEFA-79BD-4FDD-AE7A-F39ED3DAACC2}"/>
              </a:ext>
            </a:extLst>
          </p:cNvPr>
          <p:cNvSpPr txBox="1"/>
          <p:nvPr/>
        </p:nvSpPr>
        <p:spPr>
          <a:xfrm>
            <a:off x="3112409" y="5503566"/>
            <a:ext cx="235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1108D3-BC12-4A39-BA2C-52B00DC68170}"/>
              </a:ext>
            </a:extLst>
          </p:cNvPr>
          <p:cNvGrpSpPr/>
          <p:nvPr/>
        </p:nvGrpSpPr>
        <p:grpSpPr>
          <a:xfrm>
            <a:off x="1597045" y="2176835"/>
            <a:ext cx="8997911" cy="3639158"/>
            <a:chOff x="459680" y="1968612"/>
            <a:chExt cx="8997911" cy="3639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DC9DD2-429D-4613-9EEF-AE026885E885}"/>
                </a:ext>
              </a:extLst>
            </p:cNvPr>
            <p:cNvGrpSpPr/>
            <p:nvPr/>
          </p:nvGrpSpPr>
          <p:grpSpPr>
            <a:xfrm rot="2750413">
              <a:off x="1103584" y="2968762"/>
              <a:ext cx="1995104" cy="3282911"/>
              <a:chOff x="4770528" y="2290578"/>
              <a:chExt cx="1995104" cy="3282911"/>
            </a:xfrm>
            <a:solidFill>
              <a:schemeClr val="accent4">
                <a:alpha val="70000"/>
              </a:schemeClr>
            </a:solidFill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E60EF9F-CB04-4A04-9D05-2CD0B455BF39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2167BB6-5EEC-497D-82E5-D0F7E742957B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FD3CAE7-B099-4880-8F08-AEEDCC51135F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7707AA2-FA93-4CD9-8D29-A8356B02D678}"/>
                </a:ext>
              </a:extLst>
            </p:cNvPr>
            <p:cNvGrpSpPr/>
            <p:nvPr/>
          </p:nvGrpSpPr>
          <p:grpSpPr>
            <a:xfrm rot="2750413">
              <a:off x="3008584" y="2420744"/>
              <a:ext cx="1995104" cy="3282911"/>
              <a:chOff x="4770528" y="2290578"/>
              <a:chExt cx="1995104" cy="3282911"/>
            </a:xfrm>
            <a:solidFill>
              <a:schemeClr val="accent3">
                <a:alpha val="70000"/>
              </a:schemeClr>
            </a:solidFill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37A2763-AA18-4C33-8103-9FCB5ADF7CFE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BC880AC-A418-492A-ABF7-CC7C1A576AD1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FE09FBC-7C70-44AB-A41D-9115A33FA51B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92136C-61E3-4320-8F82-837E5AADA376}"/>
                </a:ext>
              </a:extLst>
            </p:cNvPr>
            <p:cNvGrpSpPr/>
            <p:nvPr/>
          </p:nvGrpSpPr>
          <p:grpSpPr>
            <a:xfrm rot="2750413">
              <a:off x="4913584" y="1872726"/>
              <a:ext cx="1995104" cy="3282911"/>
              <a:chOff x="4770528" y="2290578"/>
              <a:chExt cx="1995104" cy="3282911"/>
            </a:xfrm>
            <a:solidFill>
              <a:schemeClr val="accent2">
                <a:alpha val="70000"/>
              </a:schemeClr>
            </a:solidFill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32177CC-C79D-4446-8A8D-8483831A3A1D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4D8F006-9B02-4DBB-90A1-172CE9A0E9CF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63C98C-BC10-4844-8131-7864DFACAF15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B450CB-2AE3-4EBB-B1EA-E47D4CA002E8}"/>
                </a:ext>
              </a:extLst>
            </p:cNvPr>
            <p:cNvGrpSpPr/>
            <p:nvPr/>
          </p:nvGrpSpPr>
          <p:grpSpPr>
            <a:xfrm rot="2750413">
              <a:off x="6818584" y="1324708"/>
              <a:ext cx="1995104" cy="3282911"/>
              <a:chOff x="4770528" y="2290578"/>
              <a:chExt cx="1995104" cy="3282911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F049E85-B6ED-4AB0-AE84-346DC80D5038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6653A99B-E4A2-4D4A-A45B-72827C9B652F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D092781-BE95-4A30-9037-1BCFA0D4C874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45C1B13D-7449-4265-A101-DC558154CAAD}"/>
              </a:ext>
            </a:extLst>
          </p:cNvPr>
          <p:cNvGrpSpPr/>
          <p:nvPr/>
        </p:nvGrpSpPr>
        <p:grpSpPr>
          <a:xfrm>
            <a:off x="3503200" y="1972778"/>
            <a:ext cx="2501048" cy="1252289"/>
            <a:chOff x="2961536" y="1662708"/>
            <a:chExt cx="1982315" cy="12522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6E3C27-50B1-43BA-95E2-114D9650BF15}"/>
                </a:ext>
              </a:extLst>
            </p:cNvPr>
            <p:cNvSpPr txBox="1"/>
            <p:nvPr/>
          </p:nvSpPr>
          <p:spPr>
            <a:xfrm>
              <a:off x="2961536" y="1662708"/>
              <a:ext cx="19823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61592F-EC18-4F82-9466-D18687C01D0C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9C033B5D-3F59-40B0-9B57-35186792CDC4}"/>
              </a:ext>
            </a:extLst>
          </p:cNvPr>
          <p:cNvGrpSpPr/>
          <p:nvPr/>
        </p:nvGrpSpPr>
        <p:grpSpPr>
          <a:xfrm>
            <a:off x="6690381" y="4970929"/>
            <a:ext cx="2501048" cy="1252289"/>
            <a:chOff x="4860032" y="4800357"/>
            <a:chExt cx="1982315" cy="12522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B0D625-A213-4756-8E5B-EA2EA529B78C}"/>
                </a:ext>
              </a:extLst>
            </p:cNvPr>
            <p:cNvSpPr txBox="1"/>
            <p:nvPr/>
          </p:nvSpPr>
          <p:spPr>
            <a:xfrm>
              <a:off x="4860032" y="4800357"/>
              <a:ext cx="19823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FC5E0-B0DD-4087-B1C0-1C9E96B21091}"/>
                </a:ext>
              </a:extLst>
            </p:cNvPr>
            <p:cNvSpPr txBox="1"/>
            <p:nvPr/>
          </p:nvSpPr>
          <p:spPr>
            <a:xfrm>
              <a:off x="4860033" y="5036983"/>
              <a:ext cx="1982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89BBE160-4B1F-4EAE-BD39-D827B2E83876}"/>
              </a:ext>
            </a:extLst>
          </p:cNvPr>
          <p:cNvGrpSpPr/>
          <p:nvPr/>
        </p:nvGrpSpPr>
        <p:grpSpPr>
          <a:xfrm>
            <a:off x="680123" y="2617091"/>
            <a:ext cx="2501048" cy="1252289"/>
            <a:chOff x="1005509" y="2068468"/>
            <a:chExt cx="1982315" cy="12522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561245-012D-4695-816D-CEF538664485}"/>
                </a:ext>
              </a:extLst>
            </p:cNvPr>
            <p:cNvSpPr txBox="1"/>
            <p:nvPr/>
          </p:nvSpPr>
          <p:spPr>
            <a:xfrm>
              <a:off x="1005509" y="2068468"/>
              <a:ext cx="19823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41FD8-533E-4C2C-861F-B9F95A31450F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6A98C216-9EAB-4F14-A288-42A3C39F96EC}"/>
              </a:ext>
            </a:extLst>
          </p:cNvPr>
          <p:cNvGrpSpPr/>
          <p:nvPr/>
        </p:nvGrpSpPr>
        <p:grpSpPr>
          <a:xfrm>
            <a:off x="9318642" y="4461468"/>
            <a:ext cx="2501048" cy="1252289"/>
            <a:chOff x="6816059" y="4394597"/>
            <a:chExt cx="1982315" cy="12522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8F4573-08D9-4631-B80D-25916850C7F0}"/>
                </a:ext>
              </a:extLst>
            </p:cNvPr>
            <p:cNvSpPr txBox="1"/>
            <p:nvPr/>
          </p:nvSpPr>
          <p:spPr>
            <a:xfrm>
              <a:off x="6816059" y="4394597"/>
              <a:ext cx="19823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D1F73F-112D-4FA5-8189-8CDDFBBEF3BA}"/>
                </a:ext>
              </a:extLst>
            </p:cNvPr>
            <p:cNvSpPr txBox="1"/>
            <p:nvPr/>
          </p:nvSpPr>
          <p:spPr>
            <a:xfrm>
              <a:off x="6816060" y="4631223"/>
              <a:ext cx="1982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E89E42-7E64-42CA-80C1-4D2D3DD30737}"/>
              </a:ext>
            </a:extLst>
          </p:cNvPr>
          <p:cNvSpPr txBox="1"/>
          <p:nvPr/>
        </p:nvSpPr>
        <p:spPr>
          <a:xfrm>
            <a:off x="743912" y="4306195"/>
            <a:ext cx="4225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BB699A-A4F1-4EF7-9FFF-7DA58617778A}"/>
              </a:ext>
            </a:extLst>
          </p:cNvPr>
          <p:cNvGrpSpPr/>
          <p:nvPr/>
        </p:nvGrpSpPr>
        <p:grpSpPr>
          <a:xfrm>
            <a:off x="9173126" y="3541767"/>
            <a:ext cx="2662239" cy="1289788"/>
            <a:chOff x="9173126" y="3573279"/>
            <a:chExt cx="2662239" cy="12897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E703B8-05C9-402F-BE2D-1F335EEC6950}"/>
                </a:ext>
              </a:extLst>
            </p:cNvPr>
            <p:cNvSpPr txBox="1"/>
            <p:nvPr/>
          </p:nvSpPr>
          <p:spPr>
            <a:xfrm>
              <a:off x="9173126" y="3573279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23B65-817A-42F7-8314-3688B1E495CE}"/>
                </a:ext>
              </a:extLst>
            </p:cNvPr>
            <p:cNvSpPr txBox="1"/>
            <p:nvPr/>
          </p:nvSpPr>
          <p:spPr>
            <a:xfrm>
              <a:off x="9854165" y="4216736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567BE9-8FB1-4828-9B93-B909FFEA662F}"/>
              </a:ext>
            </a:extLst>
          </p:cNvPr>
          <p:cNvGrpSpPr/>
          <p:nvPr/>
        </p:nvGrpSpPr>
        <p:grpSpPr>
          <a:xfrm>
            <a:off x="9173125" y="4860193"/>
            <a:ext cx="2662240" cy="1289787"/>
            <a:chOff x="9173125" y="4860193"/>
            <a:chExt cx="2662240" cy="12897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3E1E86-FDB9-4A96-B064-24276996898E}"/>
                </a:ext>
              </a:extLst>
            </p:cNvPr>
            <p:cNvSpPr txBox="1"/>
            <p:nvPr/>
          </p:nvSpPr>
          <p:spPr>
            <a:xfrm>
              <a:off x="9173125" y="4860193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DC21C3-F854-46C7-8D71-229420B10253}"/>
                </a:ext>
              </a:extLst>
            </p:cNvPr>
            <p:cNvSpPr txBox="1"/>
            <p:nvPr/>
          </p:nvSpPr>
          <p:spPr>
            <a:xfrm>
              <a:off x="9854165" y="5503649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531F9B-8455-460E-B9AA-A4B2F6559A85}"/>
              </a:ext>
            </a:extLst>
          </p:cNvPr>
          <p:cNvGrpSpPr/>
          <p:nvPr/>
        </p:nvGrpSpPr>
        <p:grpSpPr>
          <a:xfrm>
            <a:off x="9173125" y="2223342"/>
            <a:ext cx="2662240" cy="1289787"/>
            <a:chOff x="9173125" y="4860193"/>
            <a:chExt cx="2662240" cy="12897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57586-CB87-4826-9593-66A99E24EB22}"/>
                </a:ext>
              </a:extLst>
            </p:cNvPr>
            <p:cNvSpPr txBox="1"/>
            <p:nvPr/>
          </p:nvSpPr>
          <p:spPr>
            <a:xfrm>
              <a:off x="9173125" y="4860193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ACAA4-E9D6-432F-A846-AE58878B59F4}"/>
                </a:ext>
              </a:extLst>
            </p:cNvPr>
            <p:cNvSpPr txBox="1"/>
            <p:nvPr/>
          </p:nvSpPr>
          <p:spPr>
            <a:xfrm>
              <a:off x="9854165" y="5503649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D235E6-DB0B-4387-8ECA-6696BEE4CB7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3C84AED-BAAC-4137-8A56-9A202F830E0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1568D053-003F-4879-AD43-2CEA7206D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7039447"/>
              </p:ext>
            </p:extLst>
          </p:nvPr>
        </p:nvGraphicFramePr>
        <p:xfrm>
          <a:off x="780002" y="3836438"/>
          <a:ext cx="5077874" cy="1190536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138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Placeholder 5">
            <a:extLst>
              <a:ext uri="{FF2B5EF4-FFF2-40B4-BE49-F238E27FC236}">
                <a16:creationId xmlns:a16="http://schemas.microsoft.com/office/drawing/2014/main" id="{C8F1DE98-1FE9-48C5-8DED-2E37518B30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577364"/>
              </p:ext>
            </p:extLst>
          </p:nvPr>
        </p:nvGraphicFramePr>
        <p:xfrm>
          <a:off x="6315076" y="3836438"/>
          <a:ext cx="5077874" cy="1190536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138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7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76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val 4">
            <a:extLst>
              <a:ext uri="{FF2B5EF4-FFF2-40B4-BE49-F238E27FC236}">
                <a16:creationId xmlns:a16="http://schemas.microsoft.com/office/drawing/2014/main" id="{8550E400-A154-421C-AE8D-66093ECBBAC5}"/>
              </a:ext>
            </a:extLst>
          </p:cNvPr>
          <p:cNvSpPr/>
          <p:nvPr/>
        </p:nvSpPr>
        <p:spPr>
          <a:xfrm>
            <a:off x="6315076" y="5328278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689C8641-935D-4AAB-93D9-1A2E0CC63BD8}"/>
              </a:ext>
            </a:extLst>
          </p:cNvPr>
          <p:cNvSpPr/>
          <p:nvPr/>
        </p:nvSpPr>
        <p:spPr>
          <a:xfrm>
            <a:off x="780002" y="533009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866F7-BB98-488D-811B-B03AAD42C211}"/>
              </a:ext>
            </a:extLst>
          </p:cNvPr>
          <p:cNvGrpSpPr/>
          <p:nvPr/>
        </p:nvGrpSpPr>
        <p:grpSpPr>
          <a:xfrm>
            <a:off x="7049878" y="5255622"/>
            <a:ext cx="4446798" cy="711505"/>
            <a:chOff x="2818914" y="5313566"/>
            <a:chExt cx="4176001" cy="7115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07F3CA-E184-459B-BEBE-FA4FE5856F32}"/>
                </a:ext>
              </a:extLst>
            </p:cNvPr>
            <p:cNvSpPr txBox="1"/>
            <p:nvPr/>
          </p:nvSpPr>
          <p:spPr>
            <a:xfrm>
              <a:off x="2818915" y="5563406"/>
              <a:ext cx="41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BDA2AA-D62C-4DF4-BE8A-1A487AF90D49}"/>
                </a:ext>
              </a:extLst>
            </p:cNvPr>
            <p:cNvSpPr txBox="1"/>
            <p:nvPr/>
          </p:nvSpPr>
          <p:spPr>
            <a:xfrm>
              <a:off x="2818914" y="5313566"/>
              <a:ext cx="41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A4D2ECB-8BBD-45B2-80C5-0F1A0350B771}"/>
              </a:ext>
            </a:extLst>
          </p:cNvPr>
          <p:cNvGrpSpPr/>
          <p:nvPr/>
        </p:nvGrpSpPr>
        <p:grpSpPr>
          <a:xfrm>
            <a:off x="1514804" y="5257436"/>
            <a:ext cx="4446798" cy="711505"/>
            <a:chOff x="2818914" y="2763279"/>
            <a:chExt cx="4176001" cy="7115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318AE2-6077-43A2-91E7-738DEB29B970}"/>
                </a:ext>
              </a:extLst>
            </p:cNvPr>
            <p:cNvSpPr txBox="1"/>
            <p:nvPr/>
          </p:nvSpPr>
          <p:spPr>
            <a:xfrm>
              <a:off x="2818915" y="3013119"/>
              <a:ext cx="41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7B95E8-5FC7-46C0-941E-7DBB55AEFE78}"/>
                </a:ext>
              </a:extLst>
            </p:cNvPr>
            <p:cNvSpPr txBox="1"/>
            <p:nvPr/>
          </p:nvSpPr>
          <p:spPr>
            <a:xfrm>
              <a:off x="2818914" y="2763279"/>
              <a:ext cx="417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A932AC7D-D688-41B5-A034-2864E3C4ABFF}"/>
              </a:ext>
            </a:extLst>
          </p:cNvPr>
          <p:cNvSpPr/>
          <p:nvPr/>
        </p:nvSpPr>
        <p:spPr>
          <a:xfrm flipH="1">
            <a:off x="883210" y="5487347"/>
            <a:ext cx="345159" cy="28473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F055844A-1E72-4ADC-96EE-DF7B0B790120}"/>
              </a:ext>
            </a:extLst>
          </p:cNvPr>
          <p:cNvSpPr/>
          <p:nvPr/>
        </p:nvSpPr>
        <p:spPr>
          <a:xfrm>
            <a:off x="6448781" y="5489836"/>
            <a:ext cx="305252" cy="23447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F342B292-6007-4673-BE96-3A92BFB9763D}"/>
              </a:ext>
            </a:extLst>
          </p:cNvPr>
          <p:cNvSpPr/>
          <p:nvPr/>
        </p:nvSpPr>
        <p:spPr>
          <a:xfrm>
            <a:off x="780002" y="1886851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869E4B-4160-4C27-9DD5-B59836854557}"/>
              </a:ext>
            </a:extLst>
          </p:cNvPr>
          <p:cNvSpPr txBox="1"/>
          <p:nvPr/>
        </p:nvSpPr>
        <p:spPr>
          <a:xfrm>
            <a:off x="1064973" y="2761164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533C2D-61F3-4301-9DF3-24414DB7C092}"/>
              </a:ext>
            </a:extLst>
          </p:cNvPr>
          <p:cNvSpPr txBox="1"/>
          <p:nvPr/>
        </p:nvSpPr>
        <p:spPr>
          <a:xfrm>
            <a:off x="1064971" y="2449197"/>
            <a:ext cx="245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7EE45-4CD3-4041-9D83-A25A41CF2FC1}"/>
              </a:ext>
            </a:extLst>
          </p:cNvPr>
          <p:cNvSpPr txBox="1"/>
          <p:nvPr/>
        </p:nvSpPr>
        <p:spPr>
          <a:xfrm>
            <a:off x="1316669" y="1934221"/>
            <a:ext cx="22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23E94B20-425A-44E7-B7ED-C8759F49F785}"/>
              </a:ext>
            </a:extLst>
          </p:cNvPr>
          <p:cNvSpPr/>
          <p:nvPr/>
        </p:nvSpPr>
        <p:spPr>
          <a:xfrm>
            <a:off x="6315076" y="1885945"/>
            <a:ext cx="3301857" cy="4640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541ABC-7F97-47BD-8BBA-4DBF51F47635}"/>
              </a:ext>
            </a:extLst>
          </p:cNvPr>
          <p:cNvSpPr txBox="1"/>
          <p:nvPr/>
        </p:nvSpPr>
        <p:spPr>
          <a:xfrm>
            <a:off x="6600047" y="2760258"/>
            <a:ext cx="418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481B73-E2F1-4B4D-A443-F718C6F525C4}"/>
              </a:ext>
            </a:extLst>
          </p:cNvPr>
          <p:cNvSpPr txBox="1"/>
          <p:nvPr/>
        </p:nvSpPr>
        <p:spPr>
          <a:xfrm>
            <a:off x="6600045" y="2448291"/>
            <a:ext cx="245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BFC9C0-530A-47BA-8C3D-800466DDB741}"/>
              </a:ext>
            </a:extLst>
          </p:cNvPr>
          <p:cNvSpPr txBox="1"/>
          <p:nvPr/>
        </p:nvSpPr>
        <p:spPr>
          <a:xfrm>
            <a:off x="6851743" y="1933315"/>
            <a:ext cx="22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316C816E-5A7D-4D56-AD99-F034BB470928}"/>
              </a:ext>
            </a:extLst>
          </p:cNvPr>
          <p:cNvGrpSpPr/>
          <p:nvPr/>
        </p:nvGrpSpPr>
        <p:grpSpPr>
          <a:xfrm>
            <a:off x="0" y="1963957"/>
            <a:ext cx="12191999" cy="2290480"/>
            <a:chOff x="1" y="1596880"/>
            <a:chExt cx="9782174" cy="2290480"/>
          </a:xfrm>
        </p:grpSpPr>
        <p:sp>
          <p:nvSpPr>
            <p:cNvPr id="4" name="Graphic 6">
              <a:extLst>
                <a:ext uri="{FF2B5EF4-FFF2-40B4-BE49-F238E27FC236}">
                  <a16:creationId xmlns:a16="http://schemas.microsoft.com/office/drawing/2014/main" id="{2870C149-E06F-48AD-9138-B431FC6F55CA}"/>
                </a:ext>
              </a:extLst>
            </p:cNvPr>
            <p:cNvSpPr/>
            <p:nvPr/>
          </p:nvSpPr>
          <p:spPr>
            <a:xfrm>
              <a:off x="3812677" y="1596880"/>
              <a:ext cx="2476089" cy="1139856"/>
            </a:xfrm>
            <a:custGeom>
              <a:avLst/>
              <a:gdLst>
                <a:gd name="connsiteX0" fmla="*/ 2088918 w 2476088"/>
                <a:gd name="connsiteY0" fmla="*/ 1090462 h 1139855"/>
                <a:gd name="connsiteX1" fmla="*/ 192084 w 2476088"/>
                <a:gd name="connsiteY1" fmla="*/ 1090462 h 1139855"/>
                <a:gd name="connsiteX2" fmla="*/ 45020 w 2476088"/>
                <a:gd name="connsiteY2" fmla="*/ 906185 h 1139855"/>
                <a:gd name="connsiteX3" fmla="*/ 240106 w 2476088"/>
                <a:gd name="connsiteY3" fmla="*/ 243169 h 1139855"/>
                <a:gd name="connsiteX4" fmla="*/ 387170 w 2476088"/>
                <a:gd name="connsiteY4" fmla="*/ 56993 h 1139855"/>
                <a:gd name="connsiteX5" fmla="*/ 2284004 w 2476088"/>
                <a:gd name="connsiteY5" fmla="*/ 56993 h 1139855"/>
                <a:gd name="connsiteX6" fmla="*/ 2431069 w 2476088"/>
                <a:gd name="connsiteY6" fmla="*/ 243169 h 1139855"/>
                <a:gd name="connsiteX7" fmla="*/ 2235983 w 2476088"/>
                <a:gd name="connsiteY7" fmla="*/ 906185 h 1139855"/>
                <a:gd name="connsiteX8" fmla="*/ 2088918 w 2476088"/>
                <a:gd name="connsiteY8" fmla="*/ 1090462 h 1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088" h="1139855">
                  <a:moveTo>
                    <a:pt x="2088918" y="1090462"/>
                  </a:moveTo>
                  <a:lnTo>
                    <a:pt x="192084" y="1090462"/>
                  </a:lnTo>
                  <a:cubicBezTo>
                    <a:pt x="111049" y="1090462"/>
                    <a:pt x="45020" y="1006872"/>
                    <a:pt x="45020" y="906185"/>
                  </a:cubicBezTo>
                  <a:lnTo>
                    <a:pt x="240106" y="243169"/>
                  </a:lnTo>
                  <a:cubicBezTo>
                    <a:pt x="240106" y="140582"/>
                    <a:pt x="306135" y="56993"/>
                    <a:pt x="387170" y="56993"/>
                  </a:cubicBezTo>
                  <a:lnTo>
                    <a:pt x="2284004" y="56993"/>
                  </a:lnTo>
                  <a:cubicBezTo>
                    <a:pt x="2365040" y="56993"/>
                    <a:pt x="2431069" y="140582"/>
                    <a:pt x="2431069" y="243169"/>
                  </a:cubicBezTo>
                  <a:lnTo>
                    <a:pt x="2235983" y="906185"/>
                  </a:lnTo>
                  <a:cubicBezTo>
                    <a:pt x="2234482" y="1006872"/>
                    <a:pt x="2168453" y="1090462"/>
                    <a:pt x="2088918" y="109046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" name="Graphic 5">
              <a:extLst>
                <a:ext uri="{FF2B5EF4-FFF2-40B4-BE49-F238E27FC236}">
                  <a16:creationId xmlns:a16="http://schemas.microsoft.com/office/drawing/2014/main" id="{D1226555-A331-4752-8B72-A3081FD105C2}"/>
                </a:ext>
              </a:extLst>
            </p:cNvPr>
            <p:cNvSpPr/>
            <p:nvPr/>
          </p:nvSpPr>
          <p:spPr>
            <a:xfrm>
              <a:off x="1426628" y="1596880"/>
              <a:ext cx="2476089" cy="1139856"/>
            </a:xfrm>
            <a:custGeom>
              <a:avLst/>
              <a:gdLst>
                <a:gd name="connsiteX0" fmla="*/ 2088918 w 2476088"/>
                <a:gd name="connsiteY0" fmla="*/ 1090462 h 1139855"/>
                <a:gd name="connsiteX1" fmla="*/ 192084 w 2476088"/>
                <a:gd name="connsiteY1" fmla="*/ 1090462 h 1139855"/>
                <a:gd name="connsiteX2" fmla="*/ 45020 w 2476088"/>
                <a:gd name="connsiteY2" fmla="*/ 906185 h 1139855"/>
                <a:gd name="connsiteX3" fmla="*/ 240106 w 2476088"/>
                <a:gd name="connsiteY3" fmla="*/ 243169 h 1139855"/>
                <a:gd name="connsiteX4" fmla="*/ 387170 w 2476088"/>
                <a:gd name="connsiteY4" fmla="*/ 56993 h 1139855"/>
                <a:gd name="connsiteX5" fmla="*/ 2284004 w 2476088"/>
                <a:gd name="connsiteY5" fmla="*/ 56993 h 1139855"/>
                <a:gd name="connsiteX6" fmla="*/ 2431069 w 2476088"/>
                <a:gd name="connsiteY6" fmla="*/ 243169 h 1139855"/>
                <a:gd name="connsiteX7" fmla="*/ 2235983 w 2476088"/>
                <a:gd name="connsiteY7" fmla="*/ 906185 h 1139855"/>
                <a:gd name="connsiteX8" fmla="*/ 2088918 w 2476088"/>
                <a:gd name="connsiteY8" fmla="*/ 1090462 h 1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088" h="1139855">
                  <a:moveTo>
                    <a:pt x="2088918" y="1090462"/>
                  </a:moveTo>
                  <a:lnTo>
                    <a:pt x="192084" y="1090462"/>
                  </a:lnTo>
                  <a:cubicBezTo>
                    <a:pt x="111049" y="1090462"/>
                    <a:pt x="45020" y="1006872"/>
                    <a:pt x="45020" y="906185"/>
                  </a:cubicBezTo>
                  <a:lnTo>
                    <a:pt x="240106" y="243169"/>
                  </a:lnTo>
                  <a:cubicBezTo>
                    <a:pt x="240106" y="140582"/>
                    <a:pt x="306135" y="56993"/>
                    <a:pt x="387170" y="56993"/>
                  </a:cubicBezTo>
                  <a:lnTo>
                    <a:pt x="2284004" y="56993"/>
                  </a:lnTo>
                  <a:cubicBezTo>
                    <a:pt x="2365040" y="56993"/>
                    <a:pt x="2431069" y="140582"/>
                    <a:pt x="2431069" y="243169"/>
                  </a:cubicBezTo>
                  <a:lnTo>
                    <a:pt x="2235983" y="906185"/>
                  </a:lnTo>
                  <a:cubicBezTo>
                    <a:pt x="2234482" y="1006872"/>
                    <a:pt x="2168453" y="1090462"/>
                    <a:pt x="2088918" y="109046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1A5E92BC-BC3D-449F-BBAF-63C42A9152AE}"/>
                </a:ext>
              </a:extLst>
            </p:cNvPr>
            <p:cNvSpPr/>
            <p:nvPr/>
          </p:nvSpPr>
          <p:spPr>
            <a:xfrm>
              <a:off x="6226051" y="1631470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raphic 8">
              <a:extLst>
                <a:ext uri="{FF2B5EF4-FFF2-40B4-BE49-F238E27FC236}">
                  <a16:creationId xmlns:a16="http://schemas.microsoft.com/office/drawing/2014/main" id="{3C6F651A-DC86-4B4A-B707-45ACFBA46690}"/>
                </a:ext>
              </a:extLst>
            </p:cNvPr>
            <p:cNvSpPr/>
            <p:nvPr/>
          </p:nvSpPr>
          <p:spPr>
            <a:xfrm>
              <a:off x="1134683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9">
              <a:extLst>
                <a:ext uri="{FF2B5EF4-FFF2-40B4-BE49-F238E27FC236}">
                  <a16:creationId xmlns:a16="http://schemas.microsoft.com/office/drawing/2014/main" id="{198F3BCF-5391-4544-B418-1F53778C1A20}"/>
                </a:ext>
              </a:extLst>
            </p:cNvPr>
            <p:cNvSpPr/>
            <p:nvPr/>
          </p:nvSpPr>
          <p:spPr>
            <a:xfrm>
              <a:off x="3520732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Graphic 10">
              <a:extLst>
                <a:ext uri="{FF2B5EF4-FFF2-40B4-BE49-F238E27FC236}">
                  <a16:creationId xmlns:a16="http://schemas.microsoft.com/office/drawing/2014/main" id="{9F29D5EB-92A5-4CAF-9C16-50BADD2C4789}"/>
                </a:ext>
              </a:extLst>
            </p:cNvPr>
            <p:cNvSpPr/>
            <p:nvPr/>
          </p:nvSpPr>
          <p:spPr>
            <a:xfrm>
              <a:off x="5906782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F14DF58A-F721-4ACC-B943-BFDE398370E2}"/>
                </a:ext>
              </a:extLst>
            </p:cNvPr>
            <p:cNvSpPr/>
            <p:nvPr/>
          </p:nvSpPr>
          <p:spPr>
            <a:xfrm>
              <a:off x="1" y="1653873"/>
              <a:ext cx="1471655" cy="1033470"/>
            </a:xfrm>
            <a:custGeom>
              <a:avLst/>
              <a:gdLst>
                <a:gd name="connsiteX0" fmla="*/ 0 w 1471655"/>
                <a:gd name="connsiteY0" fmla="*/ 0 h 1033470"/>
                <a:gd name="connsiteX1" fmla="*/ 1324590 w 1471655"/>
                <a:gd name="connsiteY1" fmla="*/ 0 h 1033470"/>
                <a:gd name="connsiteX2" fmla="*/ 1471655 w 1471655"/>
                <a:gd name="connsiteY2" fmla="*/ 186176 h 1033470"/>
                <a:gd name="connsiteX3" fmla="*/ 1276569 w 1471655"/>
                <a:gd name="connsiteY3" fmla="*/ 849193 h 1033470"/>
                <a:gd name="connsiteX4" fmla="*/ 1129504 w 1471655"/>
                <a:gd name="connsiteY4" fmla="*/ 1033470 h 1033470"/>
                <a:gd name="connsiteX5" fmla="*/ 0 w 1471655"/>
                <a:gd name="connsiteY5" fmla="*/ 1033470 h 103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1655" h="1033470">
                  <a:moveTo>
                    <a:pt x="0" y="0"/>
                  </a:moveTo>
                  <a:lnTo>
                    <a:pt x="1324590" y="0"/>
                  </a:lnTo>
                  <a:cubicBezTo>
                    <a:pt x="1405626" y="0"/>
                    <a:pt x="1471655" y="83589"/>
                    <a:pt x="1471655" y="186176"/>
                  </a:cubicBezTo>
                  <a:lnTo>
                    <a:pt x="1276569" y="849193"/>
                  </a:lnTo>
                  <a:cubicBezTo>
                    <a:pt x="1275068" y="949880"/>
                    <a:pt x="1209039" y="1033470"/>
                    <a:pt x="1129504" y="1033470"/>
                  </a:cubicBezTo>
                  <a:lnTo>
                    <a:pt x="0" y="103347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6CCE12B1-329F-4F21-9F19-C0C3818CCCC1}"/>
                </a:ext>
              </a:extLst>
            </p:cNvPr>
            <p:cNvSpPr/>
            <p:nvPr/>
          </p:nvSpPr>
          <p:spPr>
            <a:xfrm>
              <a:off x="8310527" y="2853890"/>
              <a:ext cx="1471648" cy="1033470"/>
            </a:xfrm>
            <a:custGeom>
              <a:avLst/>
              <a:gdLst>
                <a:gd name="connsiteX0" fmla="*/ 342152 w 1471648"/>
                <a:gd name="connsiteY0" fmla="*/ 0 h 1033470"/>
                <a:gd name="connsiteX1" fmla="*/ 1471648 w 1471648"/>
                <a:gd name="connsiteY1" fmla="*/ 0 h 1033470"/>
                <a:gd name="connsiteX2" fmla="*/ 1471648 w 1471648"/>
                <a:gd name="connsiteY2" fmla="*/ 1033470 h 1033470"/>
                <a:gd name="connsiteX3" fmla="*/ 147065 w 1471648"/>
                <a:gd name="connsiteY3" fmla="*/ 1033470 h 1033470"/>
                <a:gd name="connsiteX4" fmla="*/ 0 w 1471648"/>
                <a:gd name="connsiteY4" fmla="*/ 849194 h 1033470"/>
                <a:gd name="connsiteX5" fmla="*/ 195086 w 1471648"/>
                <a:gd name="connsiteY5" fmla="*/ 186177 h 1033470"/>
                <a:gd name="connsiteX6" fmla="*/ 342152 w 1471648"/>
                <a:gd name="connsiteY6" fmla="*/ 0 h 103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1648" h="1033470">
                  <a:moveTo>
                    <a:pt x="342152" y="0"/>
                  </a:moveTo>
                  <a:lnTo>
                    <a:pt x="1471648" y="0"/>
                  </a:lnTo>
                  <a:lnTo>
                    <a:pt x="1471648" y="1033470"/>
                  </a:lnTo>
                  <a:lnTo>
                    <a:pt x="147065" y="1033470"/>
                  </a:lnTo>
                  <a:cubicBezTo>
                    <a:pt x="66029" y="1033470"/>
                    <a:pt x="0" y="949881"/>
                    <a:pt x="0" y="849194"/>
                  </a:cubicBezTo>
                  <a:lnTo>
                    <a:pt x="195086" y="186177"/>
                  </a:lnTo>
                  <a:cubicBezTo>
                    <a:pt x="195086" y="83590"/>
                    <a:pt x="261116" y="0"/>
                    <a:pt x="342152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9BFDB9B-CA04-4050-845E-17BE86843099}"/>
              </a:ext>
            </a:extLst>
          </p:cNvPr>
          <p:cNvGrpSpPr/>
          <p:nvPr/>
        </p:nvGrpSpPr>
        <p:grpSpPr>
          <a:xfrm>
            <a:off x="2350298" y="2168353"/>
            <a:ext cx="1941226" cy="738664"/>
            <a:chOff x="2551705" y="4283314"/>
            <a:chExt cx="235700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0CE98-9D0A-4D6C-B5DA-33C07BDBDBE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CD1A34-6951-4F62-A3B2-610B612C171C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3003599D-BA6A-4DA1-8461-A75B559E25F0}"/>
              </a:ext>
            </a:extLst>
          </p:cNvPr>
          <p:cNvGrpSpPr/>
          <p:nvPr/>
        </p:nvGrpSpPr>
        <p:grpSpPr>
          <a:xfrm>
            <a:off x="5342112" y="2168353"/>
            <a:ext cx="1941226" cy="738664"/>
            <a:chOff x="2551705" y="4283314"/>
            <a:chExt cx="235700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D0F9F-C269-4578-B5C8-2A6ABA495B6E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8EC756-A2E9-4A44-BBA4-9F8BB6F03F3C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6070012C-40D6-4B42-9EC4-3B86D4158D79}"/>
              </a:ext>
            </a:extLst>
          </p:cNvPr>
          <p:cNvGrpSpPr/>
          <p:nvPr/>
        </p:nvGrpSpPr>
        <p:grpSpPr>
          <a:xfrm>
            <a:off x="8333926" y="2168353"/>
            <a:ext cx="1941226" cy="738664"/>
            <a:chOff x="2551705" y="4283314"/>
            <a:chExt cx="2357003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E1927F-D320-4E0E-8339-AC01F424B52F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AB000-8A58-4CFF-9460-F51B44BD116B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DACCF500-4056-48A9-83D6-28A2817C5770}"/>
              </a:ext>
            </a:extLst>
          </p:cNvPr>
          <p:cNvGrpSpPr/>
          <p:nvPr/>
        </p:nvGrpSpPr>
        <p:grpSpPr>
          <a:xfrm>
            <a:off x="1946172" y="3352237"/>
            <a:ext cx="1941226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B2ACFE-978F-40FA-A477-6400B6AD39F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1074D-46F2-4883-951D-2BAB3AB508B0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BE9F2E50-4A8A-4246-A042-39B6B7982792}"/>
              </a:ext>
            </a:extLst>
          </p:cNvPr>
          <p:cNvGrpSpPr/>
          <p:nvPr/>
        </p:nvGrpSpPr>
        <p:grpSpPr>
          <a:xfrm>
            <a:off x="4937986" y="3352237"/>
            <a:ext cx="1941226" cy="738664"/>
            <a:chOff x="2551705" y="4283314"/>
            <a:chExt cx="2357003" cy="7386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44C928-8C07-4320-9C54-22592DDA414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1A99D2-D031-49FE-8855-A0C9D61CBEA2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C0F3E481-D4D2-4A6E-8FD8-554AEB9AC681}"/>
              </a:ext>
            </a:extLst>
          </p:cNvPr>
          <p:cNvGrpSpPr/>
          <p:nvPr/>
        </p:nvGrpSpPr>
        <p:grpSpPr>
          <a:xfrm>
            <a:off x="7929800" y="3352237"/>
            <a:ext cx="1941226" cy="738664"/>
            <a:chOff x="2551705" y="4283314"/>
            <a:chExt cx="2357003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1A29EF-96A6-4339-9FA1-DBF58C29C58F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D8394-F26A-4F45-8BAC-EDA4367899DB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D01E10CB-97D4-4C51-A542-0E2D5BDE89A7}"/>
              </a:ext>
            </a:extLst>
          </p:cNvPr>
          <p:cNvGrpSpPr/>
          <p:nvPr/>
        </p:nvGrpSpPr>
        <p:grpSpPr>
          <a:xfrm>
            <a:off x="782758" y="5253321"/>
            <a:ext cx="2020842" cy="863358"/>
            <a:chOff x="803640" y="3362835"/>
            <a:chExt cx="2059657" cy="86335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5BE38-6E50-4ECC-892D-5894A8A612B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E5387A-DE34-4543-8148-A8188021E5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: Rounded Corners 31">
            <a:extLst>
              <a:ext uri="{FF2B5EF4-FFF2-40B4-BE49-F238E27FC236}">
                <a16:creationId xmlns:a16="http://schemas.microsoft.com/office/drawing/2014/main" id="{BE113751-C5C0-4977-B841-3A6665A790C9}"/>
              </a:ext>
            </a:extLst>
          </p:cNvPr>
          <p:cNvSpPr/>
          <p:nvPr/>
        </p:nvSpPr>
        <p:spPr>
          <a:xfrm>
            <a:off x="4349358" y="4552230"/>
            <a:ext cx="557572" cy="5575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2">
            <a:extLst>
              <a:ext uri="{FF2B5EF4-FFF2-40B4-BE49-F238E27FC236}">
                <a16:creationId xmlns:a16="http://schemas.microsoft.com/office/drawing/2014/main" id="{47B4D632-5C6A-4E74-B9F2-6F8CF2979250}"/>
              </a:ext>
            </a:extLst>
          </p:cNvPr>
          <p:cNvSpPr/>
          <p:nvPr/>
        </p:nvSpPr>
        <p:spPr>
          <a:xfrm>
            <a:off x="1524616" y="4576340"/>
            <a:ext cx="557572" cy="557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5" name="Group 33">
            <a:extLst>
              <a:ext uri="{FF2B5EF4-FFF2-40B4-BE49-F238E27FC236}">
                <a16:creationId xmlns:a16="http://schemas.microsoft.com/office/drawing/2014/main" id="{E9897F05-43A4-4978-9E91-50F5437B925A}"/>
              </a:ext>
            </a:extLst>
          </p:cNvPr>
          <p:cNvGrpSpPr/>
          <p:nvPr/>
        </p:nvGrpSpPr>
        <p:grpSpPr>
          <a:xfrm>
            <a:off x="3648564" y="5253321"/>
            <a:ext cx="2020842" cy="863358"/>
            <a:chOff x="803640" y="3362835"/>
            <a:chExt cx="2059657" cy="8633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C41BB5-2E48-4607-BE2D-579F8373FB4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EA5B7-6415-4350-B292-AE4427BD803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rapezoid 10">
            <a:extLst>
              <a:ext uri="{FF2B5EF4-FFF2-40B4-BE49-F238E27FC236}">
                <a16:creationId xmlns:a16="http://schemas.microsoft.com/office/drawing/2014/main" id="{700D2D49-03FC-4B3F-80B1-61EAFD0367DD}"/>
              </a:ext>
            </a:extLst>
          </p:cNvPr>
          <p:cNvSpPr>
            <a:spLocks noChangeAspect="1"/>
          </p:cNvSpPr>
          <p:nvPr/>
        </p:nvSpPr>
        <p:spPr>
          <a:xfrm>
            <a:off x="1674847" y="4737362"/>
            <a:ext cx="257109" cy="256807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Round Same Side Corner Rectangle 7">
            <a:extLst>
              <a:ext uri="{FF2B5EF4-FFF2-40B4-BE49-F238E27FC236}">
                <a16:creationId xmlns:a16="http://schemas.microsoft.com/office/drawing/2014/main" id="{7EC4D50A-DBFF-4A51-8B8E-E7A3A3E08740}"/>
              </a:ext>
            </a:extLst>
          </p:cNvPr>
          <p:cNvSpPr>
            <a:spLocks noChangeAspect="1"/>
          </p:cNvSpPr>
          <p:nvPr/>
        </p:nvSpPr>
        <p:spPr>
          <a:xfrm rot="10800000">
            <a:off x="4498515" y="4706636"/>
            <a:ext cx="259261" cy="27256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0" name="Group 38">
            <a:extLst>
              <a:ext uri="{FF2B5EF4-FFF2-40B4-BE49-F238E27FC236}">
                <a16:creationId xmlns:a16="http://schemas.microsoft.com/office/drawing/2014/main" id="{DC3C47C9-B0EC-43FD-A7E6-B437A9B8CF08}"/>
              </a:ext>
            </a:extLst>
          </p:cNvPr>
          <p:cNvGrpSpPr/>
          <p:nvPr/>
        </p:nvGrpSpPr>
        <p:grpSpPr>
          <a:xfrm>
            <a:off x="6514370" y="5253321"/>
            <a:ext cx="2020842" cy="863358"/>
            <a:chOff x="803640" y="3362835"/>
            <a:chExt cx="2059657" cy="86335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5C7FDA-D884-4E26-A819-958CA3212C4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E07D9A-9406-426F-B711-C45F05ED01D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ectangle: Rounded Corners 41">
            <a:extLst>
              <a:ext uri="{FF2B5EF4-FFF2-40B4-BE49-F238E27FC236}">
                <a16:creationId xmlns:a16="http://schemas.microsoft.com/office/drawing/2014/main" id="{2EAA74F5-B6D1-4F1C-BE57-ED53E57169CB}"/>
              </a:ext>
            </a:extLst>
          </p:cNvPr>
          <p:cNvSpPr/>
          <p:nvPr/>
        </p:nvSpPr>
        <p:spPr>
          <a:xfrm>
            <a:off x="10113774" y="4552230"/>
            <a:ext cx="557572" cy="5575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4" name="Rectangle: Rounded Corners 42">
            <a:extLst>
              <a:ext uri="{FF2B5EF4-FFF2-40B4-BE49-F238E27FC236}">
                <a16:creationId xmlns:a16="http://schemas.microsoft.com/office/drawing/2014/main" id="{3DD990DA-44FC-4CDD-834F-9A5F7C787595}"/>
              </a:ext>
            </a:extLst>
          </p:cNvPr>
          <p:cNvSpPr/>
          <p:nvPr/>
        </p:nvSpPr>
        <p:spPr>
          <a:xfrm>
            <a:off x="7289031" y="4576341"/>
            <a:ext cx="557572" cy="5575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5" name="Group 43">
            <a:extLst>
              <a:ext uri="{FF2B5EF4-FFF2-40B4-BE49-F238E27FC236}">
                <a16:creationId xmlns:a16="http://schemas.microsoft.com/office/drawing/2014/main" id="{558EEEB7-F89A-4EA7-926A-1EC48501EBEE}"/>
              </a:ext>
            </a:extLst>
          </p:cNvPr>
          <p:cNvGrpSpPr/>
          <p:nvPr/>
        </p:nvGrpSpPr>
        <p:grpSpPr>
          <a:xfrm>
            <a:off x="9380177" y="5253321"/>
            <a:ext cx="2020842" cy="863358"/>
            <a:chOff x="803640" y="3362835"/>
            <a:chExt cx="2059657" cy="8633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2155FF-DE3D-4203-B0CB-FA8A2A5E5F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6D86FC-CDCD-465A-B35B-6EC1FE41B9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8" name="Oval 7">
            <a:extLst>
              <a:ext uri="{FF2B5EF4-FFF2-40B4-BE49-F238E27FC236}">
                <a16:creationId xmlns:a16="http://schemas.microsoft.com/office/drawing/2014/main" id="{6D8E16F5-C7FE-46A3-8E11-05E3C0DEB93B}"/>
              </a:ext>
            </a:extLst>
          </p:cNvPr>
          <p:cNvSpPr/>
          <p:nvPr/>
        </p:nvSpPr>
        <p:spPr>
          <a:xfrm>
            <a:off x="10303284" y="4674836"/>
            <a:ext cx="228752" cy="300480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Rounded Rectangle 1">
            <a:extLst>
              <a:ext uri="{FF2B5EF4-FFF2-40B4-BE49-F238E27FC236}">
                <a16:creationId xmlns:a16="http://schemas.microsoft.com/office/drawing/2014/main" id="{8B83305F-06B8-479E-AB5F-4542EF8A8CFB}"/>
              </a:ext>
            </a:extLst>
          </p:cNvPr>
          <p:cNvSpPr>
            <a:spLocks noChangeAspect="1"/>
          </p:cNvSpPr>
          <p:nvPr/>
        </p:nvSpPr>
        <p:spPr>
          <a:xfrm>
            <a:off x="7448051" y="4734931"/>
            <a:ext cx="239509" cy="240389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FF079-0D48-4ECD-9AD7-CFC845D62A5F}"/>
              </a:ext>
            </a:extLst>
          </p:cNvPr>
          <p:cNvSpPr txBox="1"/>
          <p:nvPr/>
        </p:nvSpPr>
        <p:spPr>
          <a:xfrm>
            <a:off x="496251" y="865463"/>
            <a:ext cx="43195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97F40-6101-4C76-8BA8-3558350837D3}"/>
              </a:ext>
            </a:extLst>
          </p:cNvPr>
          <p:cNvSpPr txBox="1"/>
          <p:nvPr/>
        </p:nvSpPr>
        <p:spPr>
          <a:xfrm>
            <a:off x="496251" y="2485707"/>
            <a:ext cx="4319589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755C5-B5D0-4773-873D-60B9D5C00594}"/>
              </a:ext>
            </a:extLst>
          </p:cNvPr>
          <p:cNvSpPr txBox="1"/>
          <p:nvPr/>
        </p:nvSpPr>
        <p:spPr>
          <a:xfrm>
            <a:off x="496251" y="559307"/>
            <a:ext cx="431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Modern Portfolio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21182-5E1E-4E1B-85F9-CCA1702779BD}"/>
              </a:ext>
            </a:extLst>
          </p:cNvPr>
          <p:cNvSpPr txBox="1"/>
          <p:nvPr/>
        </p:nvSpPr>
        <p:spPr>
          <a:xfrm>
            <a:off x="496251" y="4094630"/>
            <a:ext cx="4624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55">
            <a:extLst>
              <a:ext uri="{FF2B5EF4-FFF2-40B4-BE49-F238E27FC236}">
                <a16:creationId xmlns:a16="http://schemas.microsoft.com/office/drawing/2014/main" id="{384B4F39-7ADC-4E69-9CE5-FF3A4A5D38B5}"/>
              </a:ext>
            </a:extLst>
          </p:cNvPr>
          <p:cNvSpPr/>
          <p:nvPr/>
        </p:nvSpPr>
        <p:spPr>
          <a:xfrm>
            <a:off x="4444723" y="2263361"/>
            <a:ext cx="3312368" cy="3312368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ectangle: Rounded Corners 30">
            <a:extLst>
              <a:ext uri="{FF2B5EF4-FFF2-40B4-BE49-F238E27FC236}">
                <a16:creationId xmlns:a16="http://schemas.microsoft.com/office/drawing/2014/main" id="{7CB36C6F-8D8A-4C64-9AF3-7DC11B24383C}"/>
              </a:ext>
            </a:extLst>
          </p:cNvPr>
          <p:cNvSpPr/>
          <p:nvPr/>
        </p:nvSpPr>
        <p:spPr>
          <a:xfrm rot="198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31">
            <a:extLst>
              <a:ext uri="{FF2B5EF4-FFF2-40B4-BE49-F238E27FC236}">
                <a16:creationId xmlns:a16="http://schemas.microsoft.com/office/drawing/2014/main" id="{72ECF39A-B1E9-4B4B-824A-829256284EDD}"/>
              </a:ext>
            </a:extLst>
          </p:cNvPr>
          <p:cNvSpPr/>
          <p:nvPr/>
        </p:nvSpPr>
        <p:spPr>
          <a:xfrm rot="18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32">
            <a:extLst>
              <a:ext uri="{FF2B5EF4-FFF2-40B4-BE49-F238E27FC236}">
                <a16:creationId xmlns:a16="http://schemas.microsoft.com/office/drawing/2014/main" id="{92471610-DAB0-422C-9BA1-9A84CC31339C}"/>
              </a:ext>
            </a:extLst>
          </p:cNvPr>
          <p:cNvSpPr/>
          <p:nvPr/>
        </p:nvSpPr>
        <p:spPr>
          <a:xfrm rot="54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4">
            <a:extLst>
              <a:ext uri="{FF2B5EF4-FFF2-40B4-BE49-F238E27FC236}">
                <a16:creationId xmlns:a16="http://schemas.microsoft.com/office/drawing/2014/main" id="{ED793561-4F04-4D4C-99CA-F8870FD78C15}"/>
              </a:ext>
            </a:extLst>
          </p:cNvPr>
          <p:cNvSpPr/>
          <p:nvPr/>
        </p:nvSpPr>
        <p:spPr>
          <a:xfrm>
            <a:off x="5596081" y="3343420"/>
            <a:ext cx="1018886" cy="101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8A11EEF4-D9B7-41E1-A082-6EFFB256039D}"/>
              </a:ext>
            </a:extLst>
          </p:cNvPr>
          <p:cNvSpPr/>
          <p:nvPr/>
        </p:nvSpPr>
        <p:spPr>
          <a:xfrm>
            <a:off x="5930990" y="3611751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FEA9F-7865-41C5-B393-4F1AB27F4E74}"/>
              </a:ext>
            </a:extLst>
          </p:cNvPr>
          <p:cNvSpPr txBox="1"/>
          <p:nvPr/>
        </p:nvSpPr>
        <p:spPr>
          <a:xfrm rot="3670087">
            <a:off x="4828498" y="2649008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39166-882D-4D95-B9FC-138CF2564A2D}"/>
              </a:ext>
            </a:extLst>
          </p:cNvPr>
          <p:cNvSpPr txBox="1"/>
          <p:nvPr/>
        </p:nvSpPr>
        <p:spPr>
          <a:xfrm rot="3670087">
            <a:off x="6011826" y="4728005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64134-C360-4D00-BFC5-B42CC6147D9C}"/>
              </a:ext>
            </a:extLst>
          </p:cNvPr>
          <p:cNvSpPr txBox="1"/>
          <p:nvPr/>
        </p:nvSpPr>
        <p:spPr>
          <a:xfrm rot="18136125">
            <a:off x="5985593" y="2663732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66859-A54C-4387-8BC6-478CE5DE8BCB}"/>
              </a:ext>
            </a:extLst>
          </p:cNvPr>
          <p:cNvSpPr txBox="1"/>
          <p:nvPr/>
        </p:nvSpPr>
        <p:spPr>
          <a:xfrm rot="18136125">
            <a:off x="4783029" y="4759567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59572-3E53-4F99-8292-66977D8B7946}"/>
              </a:ext>
            </a:extLst>
          </p:cNvPr>
          <p:cNvSpPr txBox="1"/>
          <p:nvPr/>
        </p:nvSpPr>
        <p:spPr>
          <a:xfrm>
            <a:off x="6598750" y="3683116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2E5F-4FA1-4A88-A425-5F4D47555DD6}"/>
              </a:ext>
            </a:extLst>
          </p:cNvPr>
          <p:cNvSpPr txBox="1"/>
          <p:nvPr/>
        </p:nvSpPr>
        <p:spPr>
          <a:xfrm>
            <a:off x="4167975" y="3683533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" name="Group 63">
            <a:extLst>
              <a:ext uri="{FF2B5EF4-FFF2-40B4-BE49-F238E27FC236}">
                <a16:creationId xmlns:a16="http://schemas.microsoft.com/office/drawing/2014/main" id="{50FAE6DC-4CE6-441E-ADA1-922A39D3B6A3}"/>
              </a:ext>
            </a:extLst>
          </p:cNvPr>
          <p:cNvGrpSpPr/>
          <p:nvPr/>
        </p:nvGrpSpPr>
        <p:grpSpPr>
          <a:xfrm>
            <a:off x="7963744" y="1715669"/>
            <a:ext cx="2827389" cy="918329"/>
            <a:chOff x="6457218" y="1772816"/>
            <a:chExt cx="2291246" cy="918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3DECA1-45ED-44B9-82CF-E62F28D1135D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01373-5A0F-44FF-B720-0094F46E910E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66">
            <a:extLst>
              <a:ext uri="{FF2B5EF4-FFF2-40B4-BE49-F238E27FC236}">
                <a16:creationId xmlns:a16="http://schemas.microsoft.com/office/drawing/2014/main" id="{DEB5E695-9952-4A9F-9F59-4E3BCF5E5716}"/>
              </a:ext>
            </a:extLst>
          </p:cNvPr>
          <p:cNvGrpSpPr/>
          <p:nvPr/>
        </p:nvGrpSpPr>
        <p:grpSpPr>
          <a:xfrm>
            <a:off x="8561169" y="3227837"/>
            <a:ext cx="2827389" cy="918329"/>
            <a:chOff x="6889266" y="3284984"/>
            <a:chExt cx="1998238" cy="9183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FDFDCF-F3FF-454B-AEF1-B55EE59F2EEB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5914C-721F-4ACD-AE58-3C97D6A42E39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69">
            <a:extLst>
              <a:ext uri="{FF2B5EF4-FFF2-40B4-BE49-F238E27FC236}">
                <a16:creationId xmlns:a16="http://schemas.microsoft.com/office/drawing/2014/main" id="{0E5260FE-F0C1-43B5-8ADC-A08972E1CAAE}"/>
              </a:ext>
            </a:extLst>
          </p:cNvPr>
          <p:cNvGrpSpPr/>
          <p:nvPr/>
        </p:nvGrpSpPr>
        <p:grpSpPr>
          <a:xfrm>
            <a:off x="8179768" y="5069881"/>
            <a:ext cx="2827389" cy="918329"/>
            <a:chOff x="6673242" y="5020022"/>
            <a:chExt cx="2291246" cy="9183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5AC986-3664-4F5C-AF2B-068639234096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CF168-A917-4782-BF0B-855CA89DB28F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72">
            <a:extLst>
              <a:ext uri="{FF2B5EF4-FFF2-40B4-BE49-F238E27FC236}">
                <a16:creationId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475370" y="1692794"/>
            <a:ext cx="2789947" cy="918329"/>
            <a:chOff x="467544" y="1749941"/>
            <a:chExt cx="2291246" cy="918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75">
            <a:extLst>
              <a:ext uri="{FF2B5EF4-FFF2-40B4-BE49-F238E27FC236}">
                <a16:creationId xmlns:a16="http://schemas.microsoft.com/office/drawing/2014/main" id="{EEC8B3F4-DC4B-4CE8-B3BC-C005B1881018}"/>
              </a:ext>
            </a:extLst>
          </p:cNvPr>
          <p:cNvGrpSpPr/>
          <p:nvPr/>
        </p:nvGrpSpPr>
        <p:grpSpPr>
          <a:xfrm>
            <a:off x="803442" y="3227837"/>
            <a:ext cx="2802170" cy="918329"/>
            <a:chOff x="242744" y="3314387"/>
            <a:chExt cx="2011990" cy="9183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36ED79-9C76-4AAA-851F-C722E94B068C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0F0348-6559-46F7-B6FA-C2946A4900C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8">
            <a:extLst>
              <a:ext uri="{FF2B5EF4-FFF2-40B4-BE49-F238E27FC236}">
                <a16:creationId xmlns:a16="http://schemas.microsoft.com/office/drawing/2014/main" id="{34537671-629F-4BCC-A240-781D87E3A236}"/>
              </a:ext>
            </a:extLst>
          </p:cNvPr>
          <p:cNvGrpSpPr/>
          <p:nvPr/>
        </p:nvGrpSpPr>
        <p:grpSpPr>
          <a:xfrm>
            <a:off x="1247122" y="5069881"/>
            <a:ext cx="2802170" cy="918329"/>
            <a:chOff x="251520" y="4998238"/>
            <a:chExt cx="2291246" cy="918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0D61F5-AE8E-4204-81AB-36CA5B6CCC31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D22C1-93D1-4A4C-B23A-CF2B74C256E2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D255C958-2DC6-4EEA-93A8-9EE06FE81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0017476"/>
              </p:ext>
            </p:extLst>
          </p:nvPr>
        </p:nvGraphicFramePr>
        <p:xfrm>
          <a:off x="1000681" y="4037232"/>
          <a:ext cx="10367999" cy="2126824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648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081">
                <a:tc>
                  <a:txBody>
                    <a:bodyPr/>
                    <a:lstStyle/>
                    <a:p>
                      <a:pPr algn="ctr"/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A TITTLE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B TITTLE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267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19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en-JM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19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19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619">
                <a:tc>
                  <a:txBody>
                    <a:bodyPr/>
                    <a:lstStyle/>
                    <a:p>
                      <a:pPr algn="ctr"/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text can be 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0BB778BC-267C-4923-8D80-4E49994E8DBE}"/>
              </a:ext>
            </a:extLst>
          </p:cNvPr>
          <p:cNvGrpSpPr/>
          <p:nvPr/>
        </p:nvGrpSpPr>
        <p:grpSpPr>
          <a:xfrm>
            <a:off x="7114055" y="2800945"/>
            <a:ext cx="4242700" cy="923330"/>
            <a:chOff x="2551705" y="4283314"/>
            <a:chExt cx="2357002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E6A487-77E6-469A-88EB-E6A32A6580E5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E36959-FD93-4A2D-B9F3-783F573131E4}"/>
                </a:ext>
              </a:extLst>
            </p:cNvPr>
            <p:cNvSpPr txBox="1"/>
            <p:nvPr/>
          </p:nvSpPr>
          <p:spPr>
            <a:xfrm>
              <a:off x="2551705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1854B24F-DCD7-425A-A194-12504E8A0A86}"/>
              </a:ext>
            </a:extLst>
          </p:cNvPr>
          <p:cNvGrpSpPr/>
          <p:nvPr/>
        </p:nvGrpSpPr>
        <p:grpSpPr>
          <a:xfrm>
            <a:off x="912000" y="1826088"/>
            <a:ext cx="4247768" cy="923330"/>
            <a:chOff x="2551706" y="4283314"/>
            <a:chExt cx="235700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58F21E-BEC3-4E1F-BD96-252228A33ED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6CB05-F1FA-43AC-AFB5-D6A18D2B9355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17">
            <a:extLst>
              <a:ext uri="{FF2B5EF4-FFF2-40B4-BE49-F238E27FC236}">
                <a16:creationId xmlns:a16="http://schemas.microsoft.com/office/drawing/2014/main" id="{224F8A58-FF3E-4DE1-8248-30EDF5876D1B}"/>
              </a:ext>
            </a:extLst>
          </p:cNvPr>
          <p:cNvSpPr/>
          <p:nvPr/>
        </p:nvSpPr>
        <p:spPr>
          <a:xfrm>
            <a:off x="5548155" y="2180797"/>
            <a:ext cx="1177517" cy="117751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Group 26">
            <a:extLst>
              <a:ext uri="{FF2B5EF4-FFF2-40B4-BE49-F238E27FC236}">
                <a16:creationId xmlns:a16="http://schemas.microsoft.com/office/drawing/2014/main" id="{662073C1-2143-4D62-A718-D912EFED46DA}"/>
              </a:ext>
            </a:extLst>
          </p:cNvPr>
          <p:cNvGrpSpPr/>
          <p:nvPr/>
        </p:nvGrpSpPr>
        <p:grpSpPr>
          <a:xfrm>
            <a:off x="912000" y="2800945"/>
            <a:ext cx="4247768" cy="923330"/>
            <a:chOff x="2551706" y="4283314"/>
            <a:chExt cx="2357002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80B842-744F-4DED-AA4C-40CF762C754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0C424-2D3E-41D4-BD72-5FF628707B7A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6BE26E00-F4F7-4CBD-BD98-275DBE564CE3}"/>
              </a:ext>
            </a:extLst>
          </p:cNvPr>
          <p:cNvGrpSpPr/>
          <p:nvPr/>
        </p:nvGrpSpPr>
        <p:grpSpPr>
          <a:xfrm>
            <a:off x="7114055" y="1826088"/>
            <a:ext cx="4242700" cy="923330"/>
            <a:chOff x="2551705" y="4283314"/>
            <a:chExt cx="2357002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7FAAA-DD5D-4EC0-BB59-AEB4F4F03062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9E00D0-9ECE-4F26-A484-D6A0743911CD}"/>
                </a:ext>
              </a:extLst>
            </p:cNvPr>
            <p:cNvSpPr txBox="1"/>
            <p:nvPr/>
          </p:nvSpPr>
          <p:spPr>
            <a:xfrm>
              <a:off x="2551705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7" name="Rounded Rectangle 51">
            <a:extLst>
              <a:ext uri="{FF2B5EF4-FFF2-40B4-BE49-F238E27FC236}">
                <a16:creationId xmlns:a16="http://schemas.microsoft.com/office/drawing/2014/main" id="{F6BC47DC-B9E1-4490-AC57-0F8C3F274E55}"/>
              </a:ext>
            </a:extLst>
          </p:cNvPr>
          <p:cNvSpPr/>
          <p:nvPr/>
        </p:nvSpPr>
        <p:spPr>
          <a:xfrm rot="16200000" flipH="1">
            <a:off x="5802028" y="2471261"/>
            <a:ext cx="669769" cy="63076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B7E3FC2-99D2-4BFE-BF6C-7BCF01CA66CA}"/>
              </a:ext>
            </a:extLst>
          </p:cNvPr>
          <p:cNvSpPr/>
          <p:nvPr/>
        </p:nvSpPr>
        <p:spPr>
          <a:xfrm>
            <a:off x="6962845" y="1025797"/>
            <a:ext cx="4743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E720288C-006C-49D1-A59F-0CBF9A56DA42}"/>
              </a:ext>
            </a:extLst>
          </p:cNvPr>
          <p:cNvSpPr/>
          <p:nvPr/>
        </p:nvSpPr>
        <p:spPr>
          <a:xfrm>
            <a:off x="603115" y="1222632"/>
            <a:ext cx="4506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6BCB3-0543-4709-A115-9E10F3ACABB3}"/>
              </a:ext>
            </a:extLst>
          </p:cNvPr>
          <p:cNvSpPr txBox="1"/>
          <p:nvPr/>
        </p:nvSpPr>
        <p:spPr>
          <a:xfrm>
            <a:off x="1563838" y="3765087"/>
            <a:ext cx="4326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1FB521-F64E-4D22-B7E3-F9BCAFCA61EA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B86C0-E34D-4073-B74B-C46DF83CA7C5}"/>
              </a:ext>
            </a:extLst>
          </p:cNvPr>
          <p:cNvGrpSpPr/>
          <p:nvPr/>
        </p:nvGrpSpPr>
        <p:grpSpPr>
          <a:xfrm>
            <a:off x="1066028" y="2001626"/>
            <a:ext cx="1730641" cy="1820998"/>
            <a:chOff x="5835252" y="559632"/>
            <a:chExt cx="1730641" cy="1820998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5BBD8BF-2B61-4EF8-8F3A-829EAE516D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05359548"/>
                </p:ext>
              </p:extLst>
            </p:nvPr>
          </p:nvGraphicFramePr>
          <p:xfrm>
            <a:off x="5835252" y="700341"/>
            <a:ext cx="1730641" cy="16802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DF971779-FE26-4267-B9DE-EE4A382F1C75}"/>
                </a:ext>
              </a:extLst>
            </p:cNvPr>
            <p:cNvSpPr/>
            <p:nvPr/>
          </p:nvSpPr>
          <p:spPr>
            <a:xfrm>
              <a:off x="6293726" y="1133639"/>
              <a:ext cx="813693" cy="8136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61B6BA-4344-4CDB-A281-4DB9D93CEA39}"/>
                </a:ext>
              </a:extLst>
            </p:cNvPr>
            <p:cNvSpPr txBox="1"/>
            <p:nvPr/>
          </p:nvSpPr>
          <p:spPr>
            <a:xfrm>
              <a:off x="6309606" y="1340428"/>
              <a:ext cx="781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80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EC6C3439-27F5-414A-96C2-9F8826DEA755}"/>
                </a:ext>
              </a:extLst>
            </p:cNvPr>
            <p:cNvSpPr/>
            <p:nvPr/>
          </p:nvSpPr>
          <p:spPr>
            <a:xfrm>
              <a:off x="5987590" y="559632"/>
              <a:ext cx="648072" cy="648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26B6DA-179A-4C4D-8E96-1A3B1EBF421A}"/>
                </a:ext>
              </a:extLst>
            </p:cNvPr>
            <p:cNvSpPr txBox="1"/>
            <p:nvPr/>
          </p:nvSpPr>
          <p:spPr>
            <a:xfrm>
              <a:off x="6001456" y="683613"/>
              <a:ext cx="620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3E43AB-634C-411A-BA0C-F1BAC04CE09F}"/>
              </a:ext>
            </a:extLst>
          </p:cNvPr>
          <p:cNvGrpSpPr/>
          <p:nvPr/>
        </p:nvGrpSpPr>
        <p:grpSpPr>
          <a:xfrm>
            <a:off x="5164783" y="2012951"/>
            <a:ext cx="1730641" cy="1798348"/>
            <a:chOff x="5835252" y="2570655"/>
            <a:chExt cx="1730641" cy="1798348"/>
          </a:xfrm>
        </p:grpSpPr>
        <p:graphicFrame>
          <p:nvGraphicFramePr>
            <p:cNvPr id="10" name="Chart 37">
              <a:extLst>
                <a:ext uri="{FF2B5EF4-FFF2-40B4-BE49-F238E27FC236}">
                  <a16:creationId xmlns:a16="http://schemas.microsoft.com/office/drawing/2014/main" id="{75B256D0-475C-4595-9D45-A4E8035831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635811"/>
                </p:ext>
              </p:extLst>
            </p:nvPr>
          </p:nvGraphicFramePr>
          <p:xfrm>
            <a:off x="5835252" y="2688714"/>
            <a:ext cx="1730641" cy="16802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A464923-DB0E-41D9-8F2F-8A4AE07B3391}"/>
                </a:ext>
              </a:extLst>
            </p:cNvPr>
            <p:cNvSpPr/>
            <p:nvPr/>
          </p:nvSpPr>
          <p:spPr>
            <a:xfrm>
              <a:off x="6280650" y="3144663"/>
              <a:ext cx="813693" cy="8136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0A7EE5-E9E9-472B-8F45-304CB50B7BCD}"/>
                </a:ext>
              </a:extLst>
            </p:cNvPr>
            <p:cNvSpPr txBox="1"/>
            <p:nvPr/>
          </p:nvSpPr>
          <p:spPr>
            <a:xfrm>
              <a:off x="6311626" y="3337730"/>
              <a:ext cx="781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60</a:t>
              </a:r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B86F2759-1FB7-4072-9D90-712EE34F7898}"/>
                </a:ext>
              </a:extLst>
            </p:cNvPr>
            <p:cNvSpPr/>
            <p:nvPr/>
          </p:nvSpPr>
          <p:spPr>
            <a:xfrm>
              <a:off x="5987590" y="2570655"/>
              <a:ext cx="648072" cy="648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9D0F4-E2B8-4D59-ADCD-CD00EA2B8C13}"/>
                </a:ext>
              </a:extLst>
            </p:cNvPr>
            <p:cNvSpPr txBox="1"/>
            <p:nvPr/>
          </p:nvSpPr>
          <p:spPr>
            <a:xfrm>
              <a:off x="6001456" y="2694636"/>
              <a:ext cx="620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796B5E-82DE-485B-A1D8-4C8407C27FEC}"/>
              </a:ext>
            </a:extLst>
          </p:cNvPr>
          <p:cNvGrpSpPr/>
          <p:nvPr/>
        </p:nvGrpSpPr>
        <p:grpSpPr>
          <a:xfrm>
            <a:off x="9263538" y="2001626"/>
            <a:ext cx="1730641" cy="1820999"/>
            <a:chOff x="5835252" y="4559028"/>
            <a:chExt cx="1730641" cy="1820999"/>
          </a:xfrm>
        </p:grpSpPr>
        <p:graphicFrame>
          <p:nvGraphicFramePr>
            <p:cNvPr id="16" name="Chart 39">
              <a:extLst>
                <a:ext uri="{FF2B5EF4-FFF2-40B4-BE49-F238E27FC236}">
                  <a16:creationId xmlns:a16="http://schemas.microsoft.com/office/drawing/2014/main" id="{4E3C2588-D471-485E-8B3A-A0D1CB8163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6477246"/>
                </p:ext>
              </p:extLst>
            </p:nvPr>
          </p:nvGraphicFramePr>
          <p:xfrm>
            <a:off x="5835252" y="4699738"/>
            <a:ext cx="1730641" cy="16802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D2CA48-C827-4794-AA66-AD07BBE6664A}"/>
                </a:ext>
              </a:extLst>
            </p:cNvPr>
            <p:cNvSpPr/>
            <p:nvPr/>
          </p:nvSpPr>
          <p:spPr>
            <a:xfrm>
              <a:off x="6280650" y="5133036"/>
              <a:ext cx="813693" cy="8136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A0FD9-7A07-4735-84F0-12F173D0ABDC}"/>
                </a:ext>
              </a:extLst>
            </p:cNvPr>
            <p:cNvSpPr txBox="1"/>
            <p:nvPr/>
          </p:nvSpPr>
          <p:spPr>
            <a:xfrm>
              <a:off x="6311626" y="5326103"/>
              <a:ext cx="781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40</a:t>
              </a:r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%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ED6AB221-72FF-4649-9D6C-DF4E68A5DCC7}"/>
                </a:ext>
              </a:extLst>
            </p:cNvPr>
            <p:cNvSpPr/>
            <p:nvPr/>
          </p:nvSpPr>
          <p:spPr>
            <a:xfrm>
              <a:off x="5987590" y="4559028"/>
              <a:ext cx="648072" cy="648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C676A8-FDF7-41AF-8887-596740A9F3F0}"/>
                </a:ext>
              </a:extLst>
            </p:cNvPr>
            <p:cNvSpPr txBox="1"/>
            <p:nvPr/>
          </p:nvSpPr>
          <p:spPr>
            <a:xfrm>
              <a:off x="6001456" y="4683009"/>
              <a:ext cx="620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ACC94B-266A-473C-A32A-9DA2814A2E33}"/>
              </a:ext>
            </a:extLst>
          </p:cNvPr>
          <p:cNvGrpSpPr/>
          <p:nvPr/>
        </p:nvGrpSpPr>
        <p:grpSpPr>
          <a:xfrm>
            <a:off x="3115405" y="4249728"/>
            <a:ext cx="1730641" cy="1798348"/>
            <a:chOff x="5835252" y="2570655"/>
            <a:chExt cx="1730641" cy="1798348"/>
          </a:xfrm>
        </p:grpSpPr>
        <p:graphicFrame>
          <p:nvGraphicFramePr>
            <p:cNvPr id="22" name="Chart 37">
              <a:extLst>
                <a:ext uri="{FF2B5EF4-FFF2-40B4-BE49-F238E27FC236}">
                  <a16:creationId xmlns:a16="http://schemas.microsoft.com/office/drawing/2014/main" id="{8AFEAFD6-6634-4971-AA43-8634B12F4D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5916421"/>
                </p:ext>
              </p:extLst>
            </p:nvPr>
          </p:nvGraphicFramePr>
          <p:xfrm>
            <a:off x="5835252" y="2688714"/>
            <a:ext cx="1730641" cy="16802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E3929AF0-1652-4F3E-BC51-5E754AFD36FB}"/>
                </a:ext>
              </a:extLst>
            </p:cNvPr>
            <p:cNvSpPr/>
            <p:nvPr/>
          </p:nvSpPr>
          <p:spPr>
            <a:xfrm>
              <a:off x="6280650" y="3144663"/>
              <a:ext cx="813693" cy="8136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F22292-BC0B-4A6C-8C62-7B92E3F19C7E}"/>
                </a:ext>
              </a:extLst>
            </p:cNvPr>
            <p:cNvSpPr txBox="1"/>
            <p:nvPr/>
          </p:nvSpPr>
          <p:spPr>
            <a:xfrm>
              <a:off x="6311626" y="3337730"/>
              <a:ext cx="781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60</a:t>
              </a:r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%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A18AFE0E-FC12-4D2E-8C88-8DF17A6EA367}"/>
                </a:ext>
              </a:extLst>
            </p:cNvPr>
            <p:cNvSpPr/>
            <p:nvPr/>
          </p:nvSpPr>
          <p:spPr>
            <a:xfrm>
              <a:off x="5987590" y="2570655"/>
              <a:ext cx="648072" cy="648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FB49E2-7C77-4C52-B349-83B9AD68BA3D}"/>
                </a:ext>
              </a:extLst>
            </p:cNvPr>
            <p:cNvSpPr txBox="1"/>
            <p:nvPr/>
          </p:nvSpPr>
          <p:spPr>
            <a:xfrm>
              <a:off x="6001456" y="2694636"/>
              <a:ext cx="620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DA9902-0ED7-4C33-B3FD-683F84436FD3}"/>
              </a:ext>
            </a:extLst>
          </p:cNvPr>
          <p:cNvGrpSpPr/>
          <p:nvPr/>
        </p:nvGrpSpPr>
        <p:grpSpPr>
          <a:xfrm>
            <a:off x="7214161" y="4227077"/>
            <a:ext cx="1730641" cy="1820999"/>
            <a:chOff x="5835252" y="4559028"/>
            <a:chExt cx="1730641" cy="1820999"/>
          </a:xfrm>
        </p:grpSpPr>
        <p:graphicFrame>
          <p:nvGraphicFramePr>
            <p:cNvPr id="28" name="Chart 39">
              <a:extLst>
                <a:ext uri="{FF2B5EF4-FFF2-40B4-BE49-F238E27FC236}">
                  <a16:creationId xmlns:a16="http://schemas.microsoft.com/office/drawing/2014/main" id="{15B00383-170A-42CE-AD59-695A648AF29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39191134"/>
                </p:ext>
              </p:extLst>
            </p:nvPr>
          </p:nvGraphicFramePr>
          <p:xfrm>
            <a:off x="5835252" y="4699738"/>
            <a:ext cx="1730641" cy="16802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1BD22F1E-026A-40ED-8501-00776E0B84B6}"/>
                </a:ext>
              </a:extLst>
            </p:cNvPr>
            <p:cNvSpPr/>
            <p:nvPr/>
          </p:nvSpPr>
          <p:spPr>
            <a:xfrm>
              <a:off x="6280650" y="5133036"/>
              <a:ext cx="813693" cy="8136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734EED-89AC-4858-9074-FB4CF204EBB6}"/>
                </a:ext>
              </a:extLst>
            </p:cNvPr>
            <p:cNvSpPr txBox="1"/>
            <p:nvPr/>
          </p:nvSpPr>
          <p:spPr>
            <a:xfrm>
              <a:off x="6311626" y="5326103"/>
              <a:ext cx="781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5"/>
                  </a:solidFill>
                  <a:cs typeface="Arial" pitchFamily="34" charset="0"/>
                </a:rPr>
                <a:t>50</a:t>
              </a:r>
              <a:r>
                <a:rPr lang="en-US" altLang="ko-KR" sz="1600" b="1" dirty="0">
                  <a:solidFill>
                    <a:schemeClr val="accent5"/>
                  </a:solidFill>
                  <a:cs typeface="Arial" pitchFamily="34" charset="0"/>
                </a:rPr>
                <a:t>%</a:t>
              </a:r>
              <a:endParaRPr lang="ko-KR" altLang="en-US" sz="16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42D8A7BD-9DBB-4227-9B90-32AC282FD26F}"/>
                </a:ext>
              </a:extLst>
            </p:cNvPr>
            <p:cNvSpPr/>
            <p:nvPr/>
          </p:nvSpPr>
          <p:spPr>
            <a:xfrm>
              <a:off x="5987590" y="4559028"/>
              <a:ext cx="648072" cy="6480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AE0F9E-AB61-42C9-86D5-59897DCC48FF}"/>
                </a:ext>
              </a:extLst>
            </p:cNvPr>
            <p:cNvSpPr txBox="1"/>
            <p:nvPr/>
          </p:nvSpPr>
          <p:spPr>
            <a:xfrm>
              <a:off x="6001456" y="4683009"/>
              <a:ext cx="620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15858BA3-158F-4B4B-B135-51F249B16EFC}"/>
              </a:ext>
            </a:extLst>
          </p:cNvPr>
          <p:cNvGrpSpPr/>
          <p:nvPr/>
        </p:nvGrpSpPr>
        <p:grpSpPr>
          <a:xfrm>
            <a:off x="3170228" y="2294014"/>
            <a:ext cx="1484412" cy="1236222"/>
            <a:chOff x="1113220" y="4149080"/>
            <a:chExt cx="2016661" cy="12362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8EB80-05E1-4598-913E-C02FC182CF72}"/>
                </a:ext>
              </a:extLst>
            </p:cNvPr>
            <p:cNvSpPr txBox="1"/>
            <p:nvPr/>
          </p:nvSpPr>
          <p:spPr>
            <a:xfrm>
              <a:off x="1113220" y="4149080"/>
              <a:ext cx="2016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6705E4-3539-4474-999D-F502E7EE0C11}"/>
                </a:ext>
              </a:extLst>
            </p:cNvPr>
            <p:cNvSpPr txBox="1"/>
            <p:nvPr/>
          </p:nvSpPr>
          <p:spPr>
            <a:xfrm>
              <a:off x="1113220" y="4369639"/>
              <a:ext cx="2016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29">
            <a:extLst>
              <a:ext uri="{FF2B5EF4-FFF2-40B4-BE49-F238E27FC236}">
                <a16:creationId xmlns:a16="http://schemas.microsoft.com/office/drawing/2014/main" id="{5183AE75-E082-4DF9-B368-339E14D998B0}"/>
              </a:ext>
            </a:extLst>
          </p:cNvPr>
          <p:cNvGrpSpPr/>
          <p:nvPr/>
        </p:nvGrpSpPr>
        <p:grpSpPr>
          <a:xfrm>
            <a:off x="7532089" y="2294014"/>
            <a:ext cx="1484412" cy="1236222"/>
            <a:chOff x="1113220" y="4149080"/>
            <a:chExt cx="2016661" cy="12362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7AA1C3-4E7C-464D-8051-9408EC2DCD07}"/>
                </a:ext>
              </a:extLst>
            </p:cNvPr>
            <p:cNvSpPr txBox="1"/>
            <p:nvPr/>
          </p:nvSpPr>
          <p:spPr>
            <a:xfrm>
              <a:off x="1113220" y="4149080"/>
              <a:ext cx="2016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1B963B-6654-401A-98CD-EE4933FAD685}"/>
                </a:ext>
              </a:extLst>
            </p:cNvPr>
            <p:cNvSpPr txBox="1"/>
            <p:nvPr/>
          </p:nvSpPr>
          <p:spPr>
            <a:xfrm>
              <a:off x="1113220" y="4369639"/>
              <a:ext cx="2016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29">
            <a:extLst>
              <a:ext uri="{FF2B5EF4-FFF2-40B4-BE49-F238E27FC236}">
                <a16:creationId xmlns:a16="http://schemas.microsoft.com/office/drawing/2014/main" id="{E564E5B8-7ABE-4094-ABE1-59A8DDCDF647}"/>
              </a:ext>
            </a:extLst>
          </p:cNvPr>
          <p:cNvGrpSpPr/>
          <p:nvPr/>
        </p:nvGrpSpPr>
        <p:grpSpPr>
          <a:xfrm>
            <a:off x="1189142" y="4589820"/>
            <a:ext cx="1484412" cy="1236222"/>
            <a:chOff x="1113220" y="4149080"/>
            <a:chExt cx="2016661" cy="123622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8473FB-6B4F-4AEB-B257-EC95C09EC256}"/>
                </a:ext>
              </a:extLst>
            </p:cNvPr>
            <p:cNvSpPr txBox="1"/>
            <p:nvPr/>
          </p:nvSpPr>
          <p:spPr>
            <a:xfrm>
              <a:off x="1113220" y="4149080"/>
              <a:ext cx="2016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51E5A2-016D-4D04-88C7-306876A461CC}"/>
                </a:ext>
              </a:extLst>
            </p:cNvPr>
            <p:cNvSpPr txBox="1"/>
            <p:nvPr/>
          </p:nvSpPr>
          <p:spPr>
            <a:xfrm>
              <a:off x="1113220" y="4369639"/>
              <a:ext cx="2016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29">
            <a:extLst>
              <a:ext uri="{FF2B5EF4-FFF2-40B4-BE49-F238E27FC236}">
                <a16:creationId xmlns:a16="http://schemas.microsoft.com/office/drawing/2014/main" id="{0B2D5E97-0F66-4AAC-9EB9-1AA7802CF228}"/>
              </a:ext>
            </a:extLst>
          </p:cNvPr>
          <p:cNvGrpSpPr/>
          <p:nvPr/>
        </p:nvGrpSpPr>
        <p:grpSpPr>
          <a:xfrm>
            <a:off x="9386652" y="4589820"/>
            <a:ext cx="1484412" cy="1236222"/>
            <a:chOff x="1113220" y="4149080"/>
            <a:chExt cx="2016661" cy="12362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D77D6A-3A17-48C4-B17F-36A61AAC5A7D}"/>
                </a:ext>
              </a:extLst>
            </p:cNvPr>
            <p:cNvSpPr txBox="1"/>
            <p:nvPr/>
          </p:nvSpPr>
          <p:spPr>
            <a:xfrm>
              <a:off x="1113220" y="4149080"/>
              <a:ext cx="2016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53DB4-92E2-4576-BE24-EE86C25E0F97}"/>
                </a:ext>
              </a:extLst>
            </p:cNvPr>
            <p:cNvSpPr txBox="1"/>
            <p:nvPr/>
          </p:nvSpPr>
          <p:spPr>
            <a:xfrm>
              <a:off x="1113220" y="4369639"/>
              <a:ext cx="2016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9">
            <a:extLst>
              <a:ext uri="{FF2B5EF4-FFF2-40B4-BE49-F238E27FC236}">
                <a16:creationId xmlns:a16="http://schemas.microsoft.com/office/drawing/2014/main" id="{12D1E555-DF8B-4167-8981-9DC22D852BD5}"/>
              </a:ext>
            </a:extLst>
          </p:cNvPr>
          <p:cNvGrpSpPr/>
          <p:nvPr/>
        </p:nvGrpSpPr>
        <p:grpSpPr>
          <a:xfrm>
            <a:off x="5287897" y="4589820"/>
            <a:ext cx="1484412" cy="1236222"/>
            <a:chOff x="1113220" y="4149080"/>
            <a:chExt cx="2016661" cy="12362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20F0F3-C63D-4865-9A9E-A2D0F167133A}"/>
                </a:ext>
              </a:extLst>
            </p:cNvPr>
            <p:cNvSpPr txBox="1"/>
            <p:nvPr/>
          </p:nvSpPr>
          <p:spPr>
            <a:xfrm>
              <a:off x="1113220" y="4149080"/>
              <a:ext cx="2016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BBEB0A-E840-417E-A543-AE00FE1A5B48}"/>
                </a:ext>
              </a:extLst>
            </p:cNvPr>
            <p:cNvSpPr txBox="1"/>
            <p:nvPr/>
          </p:nvSpPr>
          <p:spPr>
            <a:xfrm>
              <a:off x="1113220" y="4369639"/>
              <a:ext cx="20166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EC2836-8D01-4F50-ADD8-D89C74C6C266}"/>
              </a:ext>
            </a:extLst>
          </p:cNvPr>
          <p:cNvSpPr/>
          <p:nvPr/>
        </p:nvSpPr>
        <p:spPr>
          <a:xfrm>
            <a:off x="833438" y="3685432"/>
            <a:ext cx="2105025" cy="55774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4C1E6D-8B05-4207-B2B0-2B03D42E3844}"/>
              </a:ext>
            </a:extLst>
          </p:cNvPr>
          <p:cNvSpPr/>
          <p:nvPr/>
        </p:nvSpPr>
        <p:spPr>
          <a:xfrm>
            <a:off x="2938463" y="3685432"/>
            <a:ext cx="2105025" cy="55774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CD34B4-32EF-4163-8802-4EB6B2DF7F17}"/>
              </a:ext>
            </a:extLst>
          </p:cNvPr>
          <p:cNvSpPr/>
          <p:nvPr/>
        </p:nvSpPr>
        <p:spPr>
          <a:xfrm>
            <a:off x="5043488" y="3685432"/>
            <a:ext cx="2105025" cy="5577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8E4850-4D1B-4A8D-8D8F-57C69B17B197}"/>
              </a:ext>
            </a:extLst>
          </p:cNvPr>
          <p:cNvSpPr/>
          <p:nvPr/>
        </p:nvSpPr>
        <p:spPr>
          <a:xfrm>
            <a:off x="7148513" y="3685432"/>
            <a:ext cx="2105025" cy="55774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A63A97-42BC-4705-9C9C-AD5CACF976CA}"/>
              </a:ext>
            </a:extLst>
          </p:cNvPr>
          <p:cNvSpPr/>
          <p:nvPr/>
        </p:nvSpPr>
        <p:spPr>
          <a:xfrm>
            <a:off x="9258301" y="3685432"/>
            <a:ext cx="2105025" cy="5577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FDEB3E-5A74-434B-9D80-BA39D2AB6234}"/>
              </a:ext>
            </a:extLst>
          </p:cNvPr>
          <p:cNvCxnSpPr>
            <a:cxnSpLocks/>
          </p:cNvCxnSpPr>
          <p:nvPr/>
        </p:nvCxnSpPr>
        <p:spPr>
          <a:xfrm>
            <a:off x="957263" y="3964303"/>
            <a:ext cx="1857375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2527F-CF78-48F3-AC54-0BDDF124217E}"/>
              </a:ext>
            </a:extLst>
          </p:cNvPr>
          <p:cNvSpPr txBox="1"/>
          <p:nvPr/>
        </p:nvSpPr>
        <p:spPr>
          <a:xfrm>
            <a:off x="1381125" y="3733471"/>
            <a:ext cx="1009650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B4CCA3-FB55-4B93-9AB1-A208D7F52168}"/>
              </a:ext>
            </a:extLst>
          </p:cNvPr>
          <p:cNvCxnSpPr>
            <a:cxnSpLocks/>
          </p:cNvCxnSpPr>
          <p:nvPr/>
        </p:nvCxnSpPr>
        <p:spPr>
          <a:xfrm>
            <a:off x="3062288" y="3964302"/>
            <a:ext cx="1857375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B55E82-961E-4CFE-BB41-A8945F4D83A0}"/>
              </a:ext>
            </a:extLst>
          </p:cNvPr>
          <p:cNvSpPr txBox="1"/>
          <p:nvPr/>
        </p:nvSpPr>
        <p:spPr>
          <a:xfrm>
            <a:off x="3486150" y="3733470"/>
            <a:ext cx="100965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80469BD-2355-48D4-8376-2DBD82B94112}"/>
              </a:ext>
            </a:extLst>
          </p:cNvPr>
          <p:cNvCxnSpPr>
            <a:cxnSpLocks/>
          </p:cNvCxnSpPr>
          <p:nvPr/>
        </p:nvCxnSpPr>
        <p:spPr>
          <a:xfrm>
            <a:off x="5167313" y="3964303"/>
            <a:ext cx="1857375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6EDD53-7473-4BCF-83A4-4ACE01B26AF6}"/>
              </a:ext>
            </a:extLst>
          </p:cNvPr>
          <p:cNvSpPr txBox="1"/>
          <p:nvPr/>
        </p:nvSpPr>
        <p:spPr>
          <a:xfrm>
            <a:off x="5591175" y="3733471"/>
            <a:ext cx="100965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1097FA-3C83-4A21-BFDE-A16355D03CDF}"/>
              </a:ext>
            </a:extLst>
          </p:cNvPr>
          <p:cNvCxnSpPr>
            <a:cxnSpLocks/>
          </p:cNvCxnSpPr>
          <p:nvPr/>
        </p:nvCxnSpPr>
        <p:spPr>
          <a:xfrm>
            <a:off x="7272338" y="3964303"/>
            <a:ext cx="1857375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04C596-82AE-4806-8588-497E75CFE86D}"/>
              </a:ext>
            </a:extLst>
          </p:cNvPr>
          <p:cNvSpPr txBox="1"/>
          <p:nvPr/>
        </p:nvSpPr>
        <p:spPr>
          <a:xfrm>
            <a:off x="7696200" y="3733471"/>
            <a:ext cx="100965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D957D6-CA4F-4B6E-9969-B6B1090D8689}"/>
              </a:ext>
            </a:extLst>
          </p:cNvPr>
          <p:cNvCxnSpPr>
            <a:cxnSpLocks/>
          </p:cNvCxnSpPr>
          <p:nvPr/>
        </p:nvCxnSpPr>
        <p:spPr>
          <a:xfrm>
            <a:off x="9382126" y="3964303"/>
            <a:ext cx="1857375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593592-016D-4B29-8FB8-615CF61058EC}"/>
              </a:ext>
            </a:extLst>
          </p:cNvPr>
          <p:cNvSpPr txBox="1"/>
          <p:nvPr/>
        </p:nvSpPr>
        <p:spPr>
          <a:xfrm>
            <a:off x="9805988" y="3733471"/>
            <a:ext cx="100965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28">
            <a:extLst>
              <a:ext uri="{FF2B5EF4-FFF2-40B4-BE49-F238E27FC236}">
                <a16:creationId xmlns:a16="http://schemas.microsoft.com/office/drawing/2014/main" id="{7DE303A4-E771-432A-900F-63DE5A015A0F}"/>
              </a:ext>
            </a:extLst>
          </p:cNvPr>
          <p:cNvGrpSpPr/>
          <p:nvPr/>
        </p:nvGrpSpPr>
        <p:grpSpPr>
          <a:xfrm>
            <a:off x="1053973" y="4605453"/>
            <a:ext cx="1663954" cy="1524706"/>
            <a:chOff x="8265486" y="2475464"/>
            <a:chExt cx="3283552" cy="15247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E04BE9-C3B5-4EC8-BF8D-4D69E8824E97}"/>
                </a:ext>
              </a:extLst>
            </p:cNvPr>
            <p:cNvSpPr txBox="1"/>
            <p:nvPr/>
          </p:nvSpPr>
          <p:spPr>
            <a:xfrm>
              <a:off x="8265486" y="247546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3E028-D17A-4AE7-8882-067252980BD6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Modern 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2BBD54-9D4A-41A4-8C3A-01D6B00F5EB8}"/>
                </a:ext>
              </a:extLst>
            </p:cNvPr>
            <p:cNvSpPr txBox="1"/>
            <p:nvPr/>
          </p:nvSpPr>
          <p:spPr>
            <a:xfrm>
              <a:off x="8265486" y="311778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F79EB5-179A-4EEB-AD46-FF388A24C27B}"/>
                </a:ext>
              </a:extLst>
            </p:cNvPr>
            <p:cNvSpPr txBox="1"/>
            <p:nvPr/>
          </p:nvSpPr>
          <p:spPr>
            <a:xfrm>
              <a:off x="8265486" y="279662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B9B46F-26BE-41EF-9F4B-D9C8F09261B6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4B26EA5B-5569-43C7-98D3-76398C6E900C}"/>
              </a:ext>
            </a:extLst>
          </p:cNvPr>
          <p:cNvGrpSpPr/>
          <p:nvPr/>
        </p:nvGrpSpPr>
        <p:grpSpPr>
          <a:xfrm>
            <a:off x="5266405" y="4605453"/>
            <a:ext cx="1663954" cy="1524706"/>
            <a:chOff x="8265486" y="2475464"/>
            <a:chExt cx="3283552" cy="15247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EEFD5-07D8-4518-8915-E482D8FECF80}"/>
                </a:ext>
              </a:extLst>
            </p:cNvPr>
            <p:cNvSpPr txBox="1"/>
            <p:nvPr/>
          </p:nvSpPr>
          <p:spPr>
            <a:xfrm>
              <a:off x="8265486" y="247546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D042B-8C23-46B0-8EBB-AD1BA9BD7C55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Modern Portfolio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A60B48-857A-4F79-AADF-0E7055A4C96C}"/>
                </a:ext>
              </a:extLst>
            </p:cNvPr>
            <p:cNvSpPr txBox="1"/>
            <p:nvPr/>
          </p:nvSpPr>
          <p:spPr>
            <a:xfrm>
              <a:off x="8265486" y="311778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099489-4F9C-4137-A0A0-D59F16674296}"/>
                </a:ext>
              </a:extLst>
            </p:cNvPr>
            <p:cNvSpPr txBox="1"/>
            <p:nvPr/>
          </p:nvSpPr>
          <p:spPr>
            <a:xfrm>
              <a:off x="8265486" y="279662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040230-998B-4488-B2D1-2D619963ED66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91DEE570-5A1F-4DE6-9CC6-62D265A1DAC1}"/>
              </a:ext>
            </a:extLst>
          </p:cNvPr>
          <p:cNvGrpSpPr/>
          <p:nvPr/>
        </p:nvGrpSpPr>
        <p:grpSpPr>
          <a:xfrm>
            <a:off x="9478836" y="4605453"/>
            <a:ext cx="1663954" cy="1524706"/>
            <a:chOff x="8265486" y="2475464"/>
            <a:chExt cx="3283552" cy="15247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6C44F-69C1-493B-9B5D-E6454DF2BD0E}"/>
                </a:ext>
              </a:extLst>
            </p:cNvPr>
            <p:cNvSpPr txBox="1"/>
            <p:nvPr/>
          </p:nvSpPr>
          <p:spPr>
            <a:xfrm>
              <a:off x="8265486" y="247546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C5C1E0-A174-489B-9597-E74D7FCCD4B4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Modern Portfolio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C0567D-183B-4CB2-B11B-9816A35C636F}"/>
                </a:ext>
              </a:extLst>
            </p:cNvPr>
            <p:cNvSpPr txBox="1"/>
            <p:nvPr/>
          </p:nvSpPr>
          <p:spPr>
            <a:xfrm>
              <a:off x="8265486" y="311778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31ED3B-18A0-4CD7-AD7B-2E160E3025A4}"/>
                </a:ext>
              </a:extLst>
            </p:cNvPr>
            <p:cNvSpPr txBox="1"/>
            <p:nvPr/>
          </p:nvSpPr>
          <p:spPr>
            <a:xfrm>
              <a:off x="8265486" y="279662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C5D693-5E78-4A91-852E-068EB333947B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05DC9233-A3B4-46CD-962B-D25B5B30277D}"/>
              </a:ext>
            </a:extLst>
          </p:cNvPr>
          <p:cNvGrpSpPr/>
          <p:nvPr/>
        </p:nvGrpSpPr>
        <p:grpSpPr>
          <a:xfrm>
            <a:off x="3160189" y="1929893"/>
            <a:ext cx="1663954" cy="1524706"/>
            <a:chOff x="8265486" y="2475464"/>
            <a:chExt cx="3283552" cy="15247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215989-C68F-4420-BBC1-D1BBE01546BD}"/>
                </a:ext>
              </a:extLst>
            </p:cNvPr>
            <p:cNvSpPr txBox="1"/>
            <p:nvPr/>
          </p:nvSpPr>
          <p:spPr>
            <a:xfrm>
              <a:off x="8265486" y="247546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2EFB5-0101-4359-A3F3-89BFB802F321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Modern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00E21B-367C-4C98-848A-DBFCA74D438B}"/>
                </a:ext>
              </a:extLst>
            </p:cNvPr>
            <p:cNvSpPr txBox="1"/>
            <p:nvPr/>
          </p:nvSpPr>
          <p:spPr>
            <a:xfrm>
              <a:off x="8265486" y="311778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1C1B2-D85B-4B54-9399-0FADEB860147}"/>
                </a:ext>
              </a:extLst>
            </p:cNvPr>
            <p:cNvSpPr txBox="1"/>
            <p:nvPr/>
          </p:nvSpPr>
          <p:spPr>
            <a:xfrm>
              <a:off x="8265486" y="279662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162BC8-002F-448D-9519-7847A28A4D8D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</p:grpSp>
      <p:grpSp>
        <p:nvGrpSpPr>
          <p:cNvPr id="42" name="Group 28">
            <a:extLst>
              <a:ext uri="{FF2B5EF4-FFF2-40B4-BE49-F238E27FC236}">
                <a16:creationId xmlns:a16="http://schemas.microsoft.com/office/drawing/2014/main" id="{24D27D93-05F4-4D8D-9690-9A5C7F829305}"/>
              </a:ext>
            </a:extLst>
          </p:cNvPr>
          <p:cNvGrpSpPr/>
          <p:nvPr/>
        </p:nvGrpSpPr>
        <p:grpSpPr>
          <a:xfrm>
            <a:off x="7372621" y="1929893"/>
            <a:ext cx="1663954" cy="1524706"/>
            <a:chOff x="8265486" y="2475464"/>
            <a:chExt cx="3283552" cy="15247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C0EBB3-9E14-4AF6-9EEA-E3F6C53F5F7F}"/>
                </a:ext>
              </a:extLst>
            </p:cNvPr>
            <p:cNvSpPr txBox="1"/>
            <p:nvPr/>
          </p:nvSpPr>
          <p:spPr>
            <a:xfrm>
              <a:off x="8265486" y="247546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39F9B1-01E8-48F2-8E8C-B55C1AEFA20D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Modern Portfolio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EC141F-AFD4-4775-87E5-5715D670B44E}"/>
                </a:ext>
              </a:extLst>
            </p:cNvPr>
            <p:cNvSpPr txBox="1"/>
            <p:nvPr/>
          </p:nvSpPr>
          <p:spPr>
            <a:xfrm>
              <a:off x="8265486" y="311778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67D7FB-FECE-474E-AEFE-97E956AB4962}"/>
                </a:ext>
              </a:extLst>
            </p:cNvPr>
            <p:cNvSpPr txBox="1"/>
            <p:nvPr/>
          </p:nvSpPr>
          <p:spPr>
            <a:xfrm>
              <a:off x="8265486" y="279662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ECBBEE-3591-48DA-B930-13B5B961058F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cs typeface="Arial" pitchFamily="34" charset="0"/>
                </a:rPr>
                <a:t>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A4128E-3D01-42D0-B0F9-F2373B65C550}"/>
              </a:ext>
            </a:extLst>
          </p:cNvPr>
          <p:cNvSpPr/>
          <p:nvPr/>
        </p:nvSpPr>
        <p:spPr>
          <a:xfrm>
            <a:off x="726795" y="5067000"/>
            <a:ext cx="10738410" cy="1018051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F07910-E97D-4DEE-A363-E02078D77E34}"/>
              </a:ext>
            </a:extLst>
          </p:cNvPr>
          <p:cNvGrpSpPr/>
          <p:nvPr/>
        </p:nvGrpSpPr>
        <p:grpSpPr>
          <a:xfrm>
            <a:off x="1057097" y="2073985"/>
            <a:ext cx="2792272" cy="2854968"/>
            <a:chOff x="1666566" y="3451657"/>
            <a:chExt cx="2305154" cy="23569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3693C4-D8BC-40F0-86F2-2D84E007C0D3}"/>
                </a:ext>
              </a:extLst>
            </p:cNvPr>
            <p:cNvGrpSpPr/>
            <p:nvPr/>
          </p:nvGrpSpPr>
          <p:grpSpPr>
            <a:xfrm>
              <a:off x="1666566" y="3451657"/>
              <a:ext cx="2305154" cy="2356912"/>
              <a:chOff x="7305457" y="4789169"/>
              <a:chExt cx="1462959" cy="1495809"/>
            </a:xfrm>
          </p:grpSpPr>
          <p:sp>
            <p:nvSpPr>
              <p:cNvPr id="9" name="Freeform: Shape 9">
                <a:extLst>
                  <a:ext uri="{FF2B5EF4-FFF2-40B4-BE49-F238E27FC236}">
                    <a16:creationId xmlns:a16="http://schemas.microsoft.com/office/drawing/2014/main" id="{8FBD3E12-E255-4D82-A713-21847FB65594}"/>
                  </a:ext>
                </a:extLst>
              </p:cNvPr>
              <p:cNvSpPr/>
              <p:nvPr/>
            </p:nvSpPr>
            <p:spPr>
              <a:xfrm>
                <a:off x="7305457" y="4791681"/>
                <a:ext cx="724682" cy="1111913"/>
              </a:xfrm>
              <a:custGeom>
                <a:avLst/>
                <a:gdLst>
                  <a:gd name="connsiteX0" fmla="*/ 722212 w 724682"/>
                  <a:gd name="connsiteY0" fmla="*/ 2251 h 1111913"/>
                  <a:gd name="connsiteX1" fmla="*/ 720307 w 724682"/>
                  <a:gd name="connsiteY1" fmla="*/ 259426 h 1111913"/>
                  <a:gd name="connsiteX2" fmla="*/ 670778 w 724682"/>
                  <a:gd name="connsiteY2" fmla="*/ 586134 h 1111913"/>
                  <a:gd name="connsiteX3" fmla="*/ 576480 w 724682"/>
                  <a:gd name="connsiteY3" fmla="*/ 761394 h 1111913"/>
                  <a:gd name="connsiteX4" fmla="*/ 98325 w 724682"/>
                  <a:gd name="connsiteY4" fmla="*/ 1111914 h 1111913"/>
                  <a:gd name="connsiteX5" fmla="*/ 89752 w 724682"/>
                  <a:gd name="connsiteY5" fmla="*/ 385156 h 1111913"/>
                  <a:gd name="connsiteX6" fmla="*/ 722212 w 724682"/>
                  <a:gd name="connsiteY6" fmla="*/ 2251 h 111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4682" h="1111913">
                    <a:moveTo>
                      <a:pt x="722212" y="2251"/>
                    </a:moveTo>
                    <a:cubicBezTo>
                      <a:pt x="722212" y="88929"/>
                      <a:pt x="728880" y="174654"/>
                      <a:pt x="720307" y="259426"/>
                    </a:cubicBezTo>
                    <a:cubicBezTo>
                      <a:pt x="709830" y="368964"/>
                      <a:pt x="691732" y="478501"/>
                      <a:pt x="670778" y="586134"/>
                    </a:cubicBezTo>
                    <a:cubicBezTo>
                      <a:pt x="658395" y="652808"/>
                      <a:pt x="623153" y="711864"/>
                      <a:pt x="576480" y="761394"/>
                    </a:cubicBezTo>
                    <a:cubicBezTo>
                      <a:pt x="440272" y="907126"/>
                      <a:pt x="273585" y="1010949"/>
                      <a:pt x="98325" y="1111914"/>
                    </a:cubicBezTo>
                    <a:cubicBezTo>
                      <a:pt x="-27405" y="868074"/>
                      <a:pt x="-35025" y="627091"/>
                      <a:pt x="89752" y="385156"/>
                    </a:cubicBezTo>
                    <a:cubicBezTo>
                      <a:pt x="214530" y="146079"/>
                      <a:pt x="493612" y="-21561"/>
                      <a:pt x="722212" y="225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10">
                <a:extLst>
                  <a:ext uri="{FF2B5EF4-FFF2-40B4-BE49-F238E27FC236}">
                    <a16:creationId xmlns:a16="http://schemas.microsoft.com/office/drawing/2014/main" id="{45309884-C6CD-4C94-80AA-A813C820CCDD}"/>
                  </a:ext>
                </a:extLst>
              </p:cNvPr>
              <p:cNvSpPr/>
              <p:nvPr/>
            </p:nvSpPr>
            <p:spPr>
              <a:xfrm>
                <a:off x="7409497" y="5656582"/>
                <a:ext cx="1257300" cy="628396"/>
              </a:xfrm>
              <a:custGeom>
                <a:avLst/>
                <a:gdLst>
                  <a:gd name="connsiteX0" fmla="*/ 1257300 w 1257300"/>
                  <a:gd name="connsiteY0" fmla="*/ 259395 h 628396"/>
                  <a:gd name="connsiteX1" fmla="*/ 606742 w 1257300"/>
                  <a:gd name="connsiteY1" fmla="*/ 628013 h 628396"/>
                  <a:gd name="connsiteX2" fmla="*/ 0 w 1257300"/>
                  <a:gd name="connsiteY2" fmla="*/ 259395 h 628396"/>
                  <a:gd name="connsiteX3" fmla="*/ 57150 w 1257300"/>
                  <a:gd name="connsiteY3" fmla="*/ 223200 h 628396"/>
                  <a:gd name="connsiteX4" fmla="*/ 461963 w 1257300"/>
                  <a:gd name="connsiteY4" fmla="*/ 28891 h 628396"/>
                  <a:gd name="connsiteX5" fmla="*/ 776288 w 1257300"/>
                  <a:gd name="connsiteY5" fmla="*/ 24128 h 628396"/>
                  <a:gd name="connsiteX6" fmla="*/ 1257300 w 1257300"/>
                  <a:gd name="connsiteY6" fmla="*/ 259395 h 62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7300" h="628396">
                    <a:moveTo>
                      <a:pt x="1257300" y="259395"/>
                    </a:moveTo>
                    <a:cubicBezTo>
                      <a:pt x="1103947" y="501330"/>
                      <a:pt x="892492" y="636585"/>
                      <a:pt x="606742" y="628013"/>
                    </a:cubicBezTo>
                    <a:cubicBezTo>
                      <a:pt x="340042" y="620393"/>
                      <a:pt x="141922" y="487995"/>
                      <a:pt x="0" y="259395"/>
                    </a:cubicBezTo>
                    <a:cubicBezTo>
                      <a:pt x="20955" y="246060"/>
                      <a:pt x="39052" y="234630"/>
                      <a:pt x="57150" y="223200"/>
                    </a:cubicBezTo>
                    <a:cubicBezTo>
                      <a:pt x="186690" y="146048"/>
                      <a:pt x="319088" y="77468"/>
                      <a:pt x="461963" y="28891"/>
                    </a:cubicBezTo>
                    <a:cubicBezTo>
                      <a:pt x="566738" y="-7305"/>
                      <a:pt x="670560" y="-10162"/>
                      <a:pt x="776288" y="24128"/>
                    </a:cubicBezTo>
                    <a:cubicBezTo>
                      <a:pt x="946785" y="78420"/>
                      <a:pt x="1101090" y="163193"/>
                      <a:pt x="1257300" y="2593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1">
                <a:extLst>
                  <a:ext uri="{FF2B5EF4-FFF2-40B4-BE49-F238E27FC236}">
                    <a16:creationId xmlns:a16="http://schemas.microsoft.com/office/drawing/2014/main" id="{00A647C7-5B48-4989-AE3F-DD1227CD298E}"/>
                  </a:ext>
                </a:extLst>
              </p:cNvPr>
              <p:cNvSpPr/>
              <p:nvPr/>
            </p:nvSpPr>
            <p:spPr>
              <a:xfrm>
                <a:off x="8042910" y="4789169"/>
                <a:ext cx="725506" cy="1112519"/>
              </a:xfrm>
              <a:custGeom>
                <a:avLst/>
                <a:gdLst>
                  <a:gd name="connsiteX0" fmla="*/ 624840 w 725506"/>
                  <a:gd name="connsiteY0" fmla="*/ 1112520 h 1112519"/>
                  <a:gd name="connsiteX1" fmla="*/ 195263 w 725506"/>
                  <a:gd name="connsiteY1" fmla="*/ 812482 h 1112519"/>
                  <a:gd name="connsiteX2" fmla="*/ 23813 w 725506"/>
                  <a:gd name="connsiteY2" fmla="*/ 445770 h 1112519"/>
                  <a:gd name="connsiteX3" fmla="*/ 0 w 725506"/>
                  <a:gd name="connsiteY3" fmla="*/ 21908 h 1112519"/>
                  <a:gd name="connsiteX4" fmla="*/ 2857 w 725506"/>
                  <a:gd name="connsiteY4" fmla="*/ 0 h 1112519"/>
                  <a:gd name="connsiteX5" fmla="*/ 620077 w 725506"/>
                  <a:gd name="connsiteY5" fmla="*/ 358140 h 1112519"/>
                  <a:gd name="connsiteX6" fmla="*/ 624840 w 725506"/>
                  <a:gd name="connsiteY6" fmla="*/ 1112520 h 1112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506" h="1112519">
                    <a:moveTo>
                      <a:pt x="624840" y="1112520"/>
                    </a:moveTo>
                    <a:cubicBezTo>
                      <a:pt x="471488" y="1024890"/>
                      <a:pt x="325755" y="929640"/>
                      <a:pt x="195263" y="812482"/>
                    </a:cubicBezTo>
                    <a:cubicBezTo>
                      <a:pt x="85725" y="713423"/>
                      <a:pt x="38100" y="586740"/>
                      <a:pt x="23813" y="445770"/>
                    </a:cubicBezTo>
                    <a:cubicBezTo>
                      <a:pt x="10477" y="304800"/>
                      <a:pt x="7620" y="162878"/>
                      <a:pt x="0" y="21908"/>
                    </a:cubicBezTo>
                    <a:cubicBezTo>
                      <a:pt x="0" y="16193"/>
                      <a:pt x="952" y="10478"/>
                      <a:pt x="2857" y="0"/>
                    </a:cubicBezTo>
                    <a:cubicBezTo>
                      <a:pt x="273367" y="10478"/>
                      <a:pt x="480060" y="128588"/>
                      <a:pt x="620077" y="358140"/>
                    </a:cubicBezTo>
                    <a:cubicBezTo>
                      <a:pt x="773430" y="611505"/>
                      <a:pt x="745807" y="920115"/>
                      <a:pt x="624840" y="11125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Parallelogram 15">
              <a:extLst>
                <a:ext uri="{FF2B5EF4-FFF2-40B4-BE49-F238E27FC236}">
                  <a16:creationId xmlns:a16="http://schemas.microsoft.com/office/drawing/2014/main" id="{B6154502-670F-4D0C-AF85-6A43144E9816}"/>
                </a:ext>
              </a:extLst>
            </p:cNvPr>
            <p:cNvSpPr/>
            <p:nvPr/>
          </p:nvSpPr>
          <p:spPr>
            <a:xfrm flipH="1">
              <a:off x="2657095" y="5149539"/>
              <a:ext cx="327911" cy="327911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0233997-89AA-4A55-9403-1EF6D515FCFE}"/>
                </a:ext>
              </a:extLst>
            </p:cNvPr>
            <p:cNvSpPr/>
            <p:nvPr/>
          </p:nvSpPr>
          <p:spPr>
            <a:xfrm>
              <a:off x="2078895" y="4056231"/>
              <a:ext cx="317208" cy="322502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A6F1083E-A859-4535-856F-C5EE349FE155}"/>
                </a:ext>
              </a:extLst>
            </p:cNvPr>
            <p:cNvSpPr/>
            <p:nvPr/>
          </p:nvSpPr>
          <p:spPr>
            <a:xfrm rot="2700000">
              <a:off x="3339589" y="4011737"/>
              <a:ext cx="243793" cy="43707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12" name="Oval 23">
            <a:extLst>
              <a:ext uri="{FF2B5EF4-FFF2-40B4-BE49-F238E27FC236}">
                <a16:creationId xmlns:a16="http://schemas.microsoft.com/office/drawing/2014/main" id="{0E2C1C9B-F1D0-4F2A-BA88-D7D260018DA3}"/>
              </a:ext>
            </a:extLst>
          </p:cNvPr>
          <p:cNvSpPr/>
          <p:nvPr/>
        </p:nvSpPr>
        <p:spPr>
          <a:xfrm>
            <a:off x="2101177" y="5147924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085F8-6F4C-45C0-8F0B-6EAE06249F58}"/>
              </a:ext>
            </a:extLst>
          </p:cNvPr>
          <p:cNvSpPr txBox="1"/>
          <p:nvPr/>
        </p:nvSpPr>
        <p:spPr>
          <a:xfrm>
            <a:off x="3071311" y="5206693"/>
            <a:ext cx="1286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4" name="Oval 38">
            <a:extLst>
              <a:ext uri="{FF2B5EF4-FFF2-40B4-BE49-F238E27FC236}">
                <a16:creationId xmlns:a16="http://schemas.microsoft.com/office/drawing/2014/main" id="{808F7DF5-7463-48CB-9905-52CF5A22C35A}"/>
              </a:ext>
            </a:extLst>
          </p:cNvPr>
          <p:cNvSpPr/>
          <p:nvPr/>
        </p:nvSpPr>
        <p:spPr>
          <a:xfrm>
            <a:off x="4956763" y="5147924"/>
            <a:ext cx="856202" cy="85620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243EF-D78B-4540-A116-0D6B83F3A670}"/>
              </a:ext>
            </a:extLst>
          </p:cNvPr>
          <p:cNvSpPr txBox="1"/>
          <p:nvPr/>
        </p:nvSpPr>
        <p:spPr>
          <a:xfrm>
            <a:off x="5937930" y="5206693"/>
            <a:ext cx="1286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Oval 47">
            <a:extLst>
              <a:ext uri="{FF2B5EF4-FFF2-40B4-BE49-F238E27FC236}">
                <a16:creationId xmlns:a16="http://schemas.microsoft.com/office/drawing/2014/main" id="{EA822A32-8B55-4DE1-B594-07EA05AE64CE}"/>
              </a:ext>
            </a:extLst>
          </p:cNvPr>
          <p:cNvSpPr/>
          <p:nvPr/>
        </p:nvSpPr>
        <p:spPr>
          <a:xfrm>
            <a:off x="7812351" y="5147924"/>
            <a:ext cx="856202" cy="8562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D95E7-78F9-4E99-81C6-77E172D33A31}"/>
              </a:ext>
            </a:extLst>
          </p:cNvPr>
          <p:cNvSpPr txBox="1"/>
          <p:nvPr/>
        </p:nvSpPr>
        <p:spPr>
          <a:xfrm>
            <a:off x="8804548" y="5206693"/>
            <a:ext cx="1286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4F82354-77D2-4BCE-809F-E503FA4EC51B}"/>
              </a:ext>
            </a:extLst>
          </p:cNvPr>
          <p:cNvSpPr/>
          <p:nvPr/>
        </p:nvSpPr>
        <p:spPr>
          <a:xfrm rot="2700000">
            <a:off x="2410587" y="533765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Parallelogram 15">
            <a:extLst>
              <a:ext uri="{FF2B5EF4-FFF2-40B4-BE49-F238E27FC236}">
                <a16:creationId xmlns:a16="http://schemas.microsoft.com/office/drawing/2014/main" id="{CF105E4A-3431-4914-A8CB-5C9B5860763E}"/>
              </a:ext>
            </a:extLst>
          </p:cNvPr>
          <p:cNvSpPr/>
          <p:nvPr/>
        </p:nvSpPr>
        <p:spPr>
          <a:xfrm flipH="1">
            <a:off x="8043977" y="5379550"/>
            <a:ext cx="392950" cy="39295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3247B555-B925-4696-92A2-3B3A632F131A}"/>
              </a:ext>
            </a:extLst>
          </p:cNvPr>
          <p:cNvSpPr/>
          <p:nvPr/>
        </p:nvSpPr>
        <p:spPr>
          <a:xfrm>
            <a:off x="5184629" y="5372449"/>
            <a:ext cx="400469" cy="40715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9047B919-C035-4CC9-9716-A22484935CBA}"/>
              </a:ext>
            </a:extLst>
          </p:cNvPr>
          <p:cNvGrpSpPr/>
          <p:nvPr/>
        </p:nvGrpSpPr>
        <p:grpSpPr>
          <a:xfrm>
            <a:off x="4943783" y="1887991"/>
            <a:ext cx="6521421" cy="911726"/>
            <a:chOff x="611559" y="2708920"/>
            <a:chExt cx="3400194" cy="911726"/>
          </a:xfrm>
        </p:grpSpPr>
        <p:sp>
          <p:nvSpPr>
            <p:cNvPr id="22" name="Rounded Rectangle 58">
              <a:extLst>
                <a:ext uri="{FF2B5EF4-FFF2-40B4-BE49-F238E27FC236}">
                  <a16:creationId xmlns:a16="http://schemas.microsoft.com/office/drawing/2014/main" id="{D63DD559-D1BB-4876-92A0-F6AA648D61E4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DD48B2-68EF-491A-840C-39FA45B3929A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8E28FD-16E3-4FC0-B729-9E7F93F2CD63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7">
            <a:extLst>
              <a:ext uri="{FF2B5EF4-FFF2-40B4-BE49-F238E27FC236}">
                <a16:creationId xmlns:a16="http://schemas.microsoft.com/office/drawing/2014/main" id="{1BD4BC69-C1DA-438A-8D9C-53C920673BB6}"/>
              </a:ext>
            </a:extLst>
          </p:cNvPr>
          <p:cNvGrpSpPr/>
          <p:nvPr/>
        </p:nvGrpSpPr>
        <p:grpSpPr>
          <a:xfrm>
            <a:off x="4943783" y="2973025"/>
            <a:ext cx="6521421" cy="911726"/>
            <a:chOff x="611559" y="2708920"/>
            <a:chExt cx="3400194" cy="911726"/>
          </a:xfrm>
        </p:grpSpPr>
        <p:sp>
          <p:nvSpPr>
            <p:cNvPr id="26" name="Rounded Rectangle 64">
              <a:extLst>
                <a:ext uri="{FF2B5EF4-FFF2-40B4-BE49-F238E27FC236}">
                  <a16:creationId xmlns:a16="http://schemas.microsoft.com/office/drawing/2014/main" id="{9D916B74-0121-433F-B4B4-431124AD05FE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0F14F0-75EF-4BDB-8FAB-94758DC8F757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506DA-687A-45C4-B803-A094025B8DCC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1">
            <a:extLst>
              <a:ext uri="{FF2B5EF4-FFF2-40B4-BE49-F238E27FC236}">
                <a16:creationId xmlns:a16="http://schemas.microsoft.com/office/drawing/2014/main" id="{49DBC1B5-9FB1-4DDC-B8FA-31A2388D39E3}"/>
              </a:ext>
            </a:extLst>
          </p:cNvPr>
          <p:cNvGrpSpPr/>
          <p:nvPr/>
        </p:nvGrpSpPr>
        <p:grpSpPr>
          <a:xfrm>
            <a:off x="4943783" y="4058059"/>
            <a:ext cx="6521421" cy="911726"/>
            <a:chOff x="611559" y="2708920"/>
            <a:chExt cx="3400194" cy="911726"/>
          </a:xfrm>
        </p:grpSpPr>
        <p:sp>
          <p:nvSpPr>
            <p:cNvPr id="30" name="Rounded Rectangle 68">
              <a:extLst>
                <a:ext uri="{FF2B5EF4-FFF2-40B4-BE49-F238E27FC236}">
                  <a16:creationId xmlns:a16="http://schemas.microsoft.com/office/drawing/2014/main" id="{115F6331-249B-4EEB-8700-EA3535756DB6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F1CE50-7A54-400A-A695-B842AE453646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9C64B-BD36-4A52-A747-5716C597790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98121-268B-4361-AE80-5E1D1C3F67F4}"/>
              </a:ext>
            </a:extLst>
          </p:cNvPr>
          <p:cNvSpPr txBox="1"/>
          <p:nvPr/>
        </p:nvSpPr>
        <p:spPr>
          <a:xfrm>
            <a:off x="0" y="155259"/>
            <a:ext cx="101060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E27D-A211-4718-8DAD-6F32E46B8592}"/>
              </a:ext>
            </a:extLst>
          </p:cNvPr>
          <p:cNvSpPr txBox="1"/>
          <p:nvPr/>
        </p:nvSpPr>
        <p:spPr>
          <a:xfrm>
            <a:off x="1837189" y="4604313"/>
            <a:ext cx="3040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F10EEA63-E708-4D5E-B578-99FBF36105FC}"/>
              </a:ext>
            </a:extLst>
          </p:cNvPr>
          <p:cNvGrpSpPr/>
          <p:nvPr/>
        </p:nvGrpSpPr>
        <p:grpSpPr>
          <a:xfrm>
            <a:off x="1837189" y="3898357"/>
            <a:ext cx="3040786" cy="672703"/>
            <a:chOff x="4686849" y="720000"/>
            <a:chExt cx="3470386" cy="6727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7EAF2-FDE3-46A2-9B4D-29018000B1F3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429BD3-967F-483F-982D-2074010F0BF9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8B4E8F-8181-4CFC-A07D-2827D44DC8E6}"/>
              </a:ext>
            </a:extLst>
          </p:cNvPr>
          <p:cNvSpPr txBox="1"/>
          <p:nvPr/>
        </p:nvSpPr>
        <p:spPr>
          <a:xfrm>
            <a:off x="6265139" y="4604313"/>
            <a:ext cx="3040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5BFEA813-4F79-4D34-91D8-44A4E9A9607E}"/>
              </a:ext>
            </a:extLst>
          </p:cNvPr>
          <p:cNvGrpSpPr/>
          <p:nvPr/>
        </p:nvGrpSpPr>
        <p:grpSpPr>
          <a:xfrm>
            <a:off x="6265139" y="3898357"/>
            <a:ext cx="3040786" cy="672703"/>
            <a:chOff x="4686849" y="720000"/>
            <a:chExt cx="3470386" cy="6727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9A3A98-7825-4FB1-9EB8-60CD003DA293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050D3-9815-4A04-9F78-1544B44DC946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2">
            <a:extLst>
              <a:ext uri="{FF2B5EF4-FFF2-40B4-BE49-F238E27FC236}">
                <a16:creationId xmlns:a16="http://schemas.microsoft.com/office/drawing/2014/main" id="{AF4C3D27-6ADF-4930-B495-43F17DA6FD43}"/>
              </a:ext>
            </a:extLst>
          </p:cNvPr>
          <p:cNvSpPr/>
          <p:nvPr/>
        </p:nvSpPr>
        <p:spPr>
          <a:xfrm>
            <a:off x="943898" y="3838166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1FBFCF5-9949-48A2-AD91-5E01BDEB4166}"/>
              </a:ext>
            </a:extLst>
          </p:cNvPr>
          <p:cNvSpPr/>
          <p:nvPr/>
        </p:nvSpPr>
        <p:spPr>
          <a:xfrm>
            <a:off x="5371848" y="383816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2C29B-CB28-4188-9436-F1D097AE8EE6}"/>
              </a:ext>
            </a:extLst>
          </p:cNvPr>
          <p:cNvSpPr txBox="1"/>
          <p:nvPr/>
        </p:nvSpPr>
        <p:spPr>
          <a:xfrm>
            <a:off x="846481" y="2155729"/>
            <a:ext cx="8535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F9EEA-2838-4C4C-80B4-9F8144789EBD}"/>
              </a:ext>
            </a:extLst>
          </p:cNvPr>
          <p:cNvSpPr txBox="1"/>
          <p:nvPr/>
        </p:nvSpPr>
        <p:spPr>
          <a:xfrm>
            <a:off x="846481" y="1416927"/>
            <a:ext cx="853564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 </a:t>
            </a:r>
            <a:r>
              <a:rPr lang="en-GB" altLang="ko-KR" sz="1867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b="1" dirty="0">
                <a:solidFill>
                  <a:schemeClr val="accent3"/>
                </a:solidFill>
                <a:cs typeface="Arial" pitchFamily="34" charset="0"/>
              </a:rPr>
              <a:t>OREM IPSUM DOLOR SIT AMET, </a:t>
            </a:r>
            <a:endParaRPr lang="ko-KR" altLang="en-US" sz="1867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A67B9CA-C977-45AC-90A9-9480C3052C3F}"/>
              </a:ext>
            </a:extLst>
          </p:cNvPr>
          <p:cNvSpPr/>
          <p:nvPr/>
        </p:nvSpPr>
        <p:spPr>
          <a:xfrm flipH="1">
            <a:off x="1100180" y="4026045"/>
            <a:ext cx="419929" cy="3464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1" name="Donut 24">
            <a:extLst>
              <a:ext uri="{FF2B5EF4-FFF2-40B4-BE49-F238E27FC236}">
                <a16:creationId xmlns:a16="http://schemas.microsoft.com/office/drawing/2014/main" id="{2891E23D-FEBB-414F-A88E-83EF7C39527A}"/>
              </a:ext>
            </a:extLst>
          </p:cNvPr>
          <p:cNvSpPr/>
          <p:nvPr/>
        </p:nvSpPr>
        <p:spPr>
          <a:xfrm>
            <a:off x="5507470" y="3971961"/>
            <a:ext cx="448755" cy="45240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105024" y="155259"/>
            <a:ext cx="10086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F3CEE-3A7E-4C9C-B8C1-85D4A30F738A}"/>
              </a:ext>
            </a:extLst>
          </p:cNvPr>
          <p:cNvSpPr txBox="1"/>
          <p:nvPr/>
        </p:nvSpPr>
        <p:spPr>
          <a:xfrm>
            <a:off x="8602256" y="2328016"/>
            <a:ext cx="30087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cs typeface="Arial" pitchFamily="34" charset="0"/>
              </a:rPr>
              <a:t>L</a:t>
            </a:r>
            <a:r>
              <a:rPr lang="en-US" altLang="ko-KR" sz="1400" dirty="0">
                <a:cs typeface="Arial" pitchFamily="34" charset="0"/>
              </a:rPr>
              <a:t>OREM IPSUM DOLOR SIT AMET, </a:t>
            </a:r>
            <a:endParaRPr lang="ko-KR" altLang="en-US" sz="1400" dirty="0">
              <a:cs typeface="Arial" pitchFamily="34" charset="0"/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5F448DE1-3F1F-4BFF-8B1A-AB3C63381595}"/>
              </a:ext>
            </a:extLst>
          </p:cNvPr>
          <p:cNvCxnSpPr>
            <a:cxnSpLocks/>
          </p:cNvCxnSpPr>
          <p:nvPr/>
        </p:nvCxnSpPr>
        <p:spPr>
          <a:xfrm>
            <a:off x="6408860" y="2707595"/>
            <a:ext cx="5202115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F9117-452B-4E82-86E9-1224412B0183}"/>
              </a:ext>
            </a:extLst>
          </p:cNvPr>
          <p:cNvSpPr txBox="1"/>
          <p:nvPr/>
        </p:nvSpPr>
        <p:spPr>
          <a:xfrm>
            <a:off x="3394046" y="1579061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Quality </a:t>
            </a:r>
            <a:r>
              <a:rPr lang="en-US" altLang="ko-KR" sz="2800" dirty="0"/>
              <a:t>Professional </a:t>
            </a:r>
          </a:p>
          <a:p>
            <a:r>
              <a:rPr lang="en-US" altLang="ko-KR" sz="2800" dirty="0"/>
              <a:t>PPT </a:t>
            </a:r>
            <a:r>
              <a:rPr lang="en-US" altLang="ko-KR" sz="2800" dirty="0">
                <a:solidFill>
                  <a:schemeClr val="accent2"/>
                </a:solidFill>
              </a:rPr>
              <a:t>Presentation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56AC0745-37E0-4DD0-82C5-C5DE88FF8520}"/>
              </a:ext>
            </a:extLst>
          </p:cNvPr>
          <p:cNvGrpSpPr/>
          <p:nvPr/>
        </p:nvGrpSpPr>
        <p:grpSpPr>
          <a:xfrm>
            <a:off x="3618360" y="3114921"/>
            <a:ext cx="3417056" cy="3198673"/>
            <a:chOff x="656084" y="3396711"/>
            <a:chExt cx="3746765" cy="31986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5DA284-FEBB-4A73-AC4B-A038BAB2804B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6EEF57-09A5-44F1-9C83-6B1FF955FCFB}"/>
                </a:ext>
              </a:extLst>
            </p:cNvPr>
            <p:cNvSpPr txBox="1"/>
            <p:nvPr/>
          </p:nvSpPr>
          <p:spPr>
            <a:xfrm>
              <a:off x="656084" y="3733062"/>
              <a:ext cx="374676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5">
            <a:extLst>
              <a:ext uri="{FF2B5EF4-FFF2-40B4-BE49-F238E27FC236}">
                <a16:creationId xmlns:a16="http://schemas.microsoft.com/office/drawing/2014/main" id="{50F54C8F-3519-4D93-810A-4272FC12B97B}"/>
              </a:ext>
            </a:extLst>
          </p:cNvPr>
          <p:cNvGrpSpPr/>
          <p:nvPr/>
        </p:nvGrpSpPr>
        <p:grpSpPr>
          <a:xfrm>
            <a:off x="8012945" y="3114921"/>
            <a:ext cx="3417056" cy="3198673"/>
            <a:chOff x="5537176" y="3396711"/>
            <a:chExt cx="3746765" cy="31986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1E8FAF-DAC3-41E6-8637-D66CA17508C5}"/>
                </a:ext>
              </a:extLst>
            </p:cNvPr>
            <p:cNvSpPr txBox="1"/>
            <p:nvPr/>
          </p:nvSpPr>
          <p:spPr>
            <a:xfrm>
              <a:off x="5537176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C65CE1-6C66-40D1-8D38-D212CD8CA8B2}"/>
                </a:ext>
              </a:extLst>
            </p:cNvPr>
            <p:cNvSpPr txBox="1"/>
            <p:nvPr/>
          </p:nvSpPr>
          <p:spPr>
            <a:xfrm>
              <a:off x="5537176" y="3733062"/>
              <a:ext cx="374676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148195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63844E6-C09B-46AD-BF93-101E1CF0D2B8}"/>
              </a:ext>
            </a:extLst>
          </p:cNvPr>
          <p:cNvGrpSpPr/>
          <p:nvPr/>
        </p:nvGrpSpPr>
        <p:grpSpPr>
          <a:xfrm>
            <a:off x="10176537" y="4512683"/>
            <a:ext cx="1620056" cy="1620951"/>
            <a:chOff x="2265079" y="1581548"/>
            <a:chExt cx="3028217" cy="3029891"/>
          </a:xfrm>
        </p:grpSpPr>
        <p:sp>
          <p:nvSpPr>
            <p:cNvPr id="74" name="Freeform: Shape 3">
              <a:extLst>
                <a:ext uri="{FF2B5EF4-FFF2-40B4-BE49-F238E27FC236}">
                  <a16:creationId xmlns:a16="http://schemas.microsoft.com/office/drawing/2014/main" id="{744D4D6E-5C25-439E-92B4-0CC2A2B267D3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">
              <a:extLst>
                <a:ext uri="{FF2B5EF4-FFF2-40B4-BE49-F238E27FC236}">
                  <a16:creationId xmlns:a16="http://schemas.microsoft.com/office/drawing/2014/main" id="{5FB7BE99-AD02-4950-9CAA-C40CD7C49728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" name="Group 21">
            <a:extLst>
              <a:ext uri="{FF2B5EF4-FFF2-40B4-BE49-F238E27FC236}">
                <a16:creationId xmlns:a16="http://schemas.microsoft.com/office/drawing/2014/main" id="{CBE688EB-277B-4C0E-AB1D-39D98D45558C}"/>
              </a:ext>
            </a:extLst>
          </p:cNvPr>
          <p:cNvGrpSpPr/>
          <p:nvPr/>
        </p:nvGrpSpPr>
        <p:grpSpPr>
          <a:xfrm flipH="1">
            <a:off x="6774719" y="1716916"/>
            <a:ext cx="1502253" cy="1320782"/>
            <a:chOff x="3983887" y="4061275"/>
            <a:chExt cx="2122406" cy="1866023"/>
          </a:xfrm>
        </p:grpSpPr>
        <p:grpSp>
          <p:nvGrpSpPr>
            <p:cNvPr id="44" name="Group 22">
              <a:extLst>
                <a:ext uri="{FF2B5EF4-FFF2-40B4-BE49-F238E27FC236}">
                  <a16:creationId xmlns:a16="http://schemas.microsoft.com/office/drawing/2014/main" id="{492A6718-536F-42AF-B61D-A0146E55F8B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894BCDF7-40D2-4774-A42D-2649FA49ED43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0F1B3E6F-5E21-4D7C-8EB5-8E4FB4924FE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23">
              <a:extLst>
                <a:ext uri="{FF2B5EF4-FFF2-40B4-BE49-F238E27FC236}">
                  <a16:creationId xmlns:a16="http://schemas.microsoft.com/office/drawing/2014/main" id="{422BB632-0E0F-4876-A243-E400BCC5A50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60A4FF56-339A-43A0-9ED4-458FDCB38F9D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B67E704-0EED-4D0F-8107-1679FB25D76B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" name="Group 24">
              <a:extLst>
                <a:ext uri="{FF2B5EF4-FFF2-40B4-BE49-F238E27FC236}">
                  <a16:creationId xmlns:a16="http://schemas.microsoft.com/office/drawing/2014/main" id="{244C6F60-4835-484B-B1F9-2886579810DA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8703EF65-A107-42BA-B079-CDCECD130A08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Rectangle 22">
                <a:extLst>
                  <a:ext uri="{FF2B5EF4-FFF2-40B4-BE49-F238E27FC236}">
                    <a16:creationId xmlns:a16="http://schemas.microsoft.com/office/drawing/2014/main" id="{5C3E2EC1-F046-4DFE-B9F3-7BB82788584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" name="Group 25">
              <a:extLst>
                <a:ext uri="{FF2B5EF4-FFF2-40B4-BE49-F238E27FC236}">
                  <a16:creationId xmlns:a16="http://schemas.microsoft.com/office/drawing/2014/main" id="{D8DA3D05-CAB3-40B7-832B-80AC93FBAF40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461D41B9-58F7-48B7-BC31-8602A226C0B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2" name="Rectangle 22">
                <a:extLst>
                  <a:ext uri="{FF2B5EF4-FFF2-40B4-BE49-F238E27FC236}">
                    <a16:creationId xmlns:a16="http://schemas.microsoft.com/office/drawing/2014/main" id="{A6458D29-6CB0-49F2-92E9-2C5CE9B7E524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Group 26">
              <a:extLst>
                <a:ext uri="{FF2B5EF4-FFF2-40B4-BE49-F238E27FC236}">
                  <a16:creationId xmlns:a16="http://schemas.microsoft.com/office/drawing/2014/main" id="{2BD04DD0-64BB-46B2-A48A-37AFCC03C7B5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38EC3B1E-A11E-451F-A1B2-B493DAE27BE6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5948D57F-B75F-493B-AB67-DE50C58D2ED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1513CED9-E0FF-44BC-90AF-8A897F0593AB}"/>
              </a:ext>
            </a:extLst>
          </p:cNvPr>
          <p:cNvGrpSpPr/>
          <p:nvPr/>
        </p:nvGrpSpPr>
        <p:grpSpPr>
          <a:xfrm rot="4055116">
            <a:off x="121455" y="1596327"/>
            <a:ext cx="1615404" cy="1377481"/>
            <a:chOff x="2203944" y="3086356"/>
            <a:chExt cx="1794618" cy="1530300"/>
          </a:xfrm>
        </p:grpSpPr>
        <p:sp>
          <p:nvSpPr>
            <p:cNvPr id="41" name="Freeform: Shape 38">
              <a:extLst>
                <a:ext uri="{FF2B5EF4-FFF2-40B4-BE49-F238E27FC236}">
                  <a16:creationId xmlns:a16="http://schemas.microsoft.com/office/drawing/2014/main" id="{6DC699A9-102C-4DE4-A9A4-824ABD0589AA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9">
              <a:extLst>
                <a:ext uri="{FF2B5EF4-FFF2-40B4-BE49-F238E27FC236}">
                  <a16:creationId xmlns:a16="http://schemas.microsoft.com/office/drawing/2014/main" id="{E883F886-55A9-43C0-8504-4EAD65162CA9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0">
              <a:extLst>
                <a:ext uri="{FF2B5EF4-FFF2-40B4-BE49-F238E27FC236}">
                  <a16:creationId xmlns:a16="http://schemas.microsoft.com/office/drawing/2014/main" id="{061DF472-A8FB-490E-AA7D-F1B886873A8C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908BF5C5-B761-4E4B-80DD-D9A07FDDEB72}"/>
              </a:ext>
            </a:extLst>
          </p:cNvPr>
          <p:cNvGrpSpPr/>
          <p:nvPr/>
        </p:nvGrpSpPr>
        <p:grpSpPr>
          <a:xfrm rot="1477820">
            <a:off x="1941887" y="1467770"/>
            <a:ext cx="1399593" cy="1674289"/>
            <a:chOff x="4200129" y="1047775"/>
            <a:chExt cx="1554866" cy="1860035"/>
          </a:xfrm>
        </p:grpSpPr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989736A2-8B60-442D-BDD4-AF90C33C3229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7EB1AB81-C31D-4C39-B8E2-0CD1C24BE00C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0F55FDC7-691C-431D-A9D6-9CEA3C5E2EC2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5">
              <a:extLst>
                <a:ext uri="{FF2B5EF4-FFF2-40B4-BE49-F238E27FC236}">
                  <a16:creationId xmlns:a16="http://schemas.microsoft.com/office/drawing/2014/main" id="{3035FCB1-5DC0-4DEC-A5C0-3663A3884D8E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6">
              <a:extLst>
                <a:ext uri="{FF2B5EF4-FFF2-40B4-BE49-F238E27FC236}">
                  <a16:creationId xmlns:a16="http://schemas.microsoft.com/office/drawing/2014/main" id="{5457381A-6123-4924-8962-AAC63FFA2172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81">
              <a:extLst>
                <a:ext uri="{FF2B5EF4-FFF2-40B4-BE49-F238E27FC236}">
                  <a16:creationId xmlns:a16="http://schemas.microsoft.com/office/drawing/2014/main" id="{81E60471-EA65-46F2-A4F7-0A5924DC8DBC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39" name="Freeform: Shape 48">
                <a:extLst>
                  <a:ext uri="{FF2B5EF4-FFF2-40B4-BE49-F238E27FC236}">
                    <a16:creationId xmlns:a16="http://schemas.microsoft.com/office/drawing/2014/main" id="{04321443-0FEB-4E03-9A14-3A6E78F90AD6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49">
                <a:extLst>
                  <a:ext uri="{FF2B5EF4-FFF2-40B4-BE49-F238E27FC236}">
                    <a16:creationId xmlns:a16="http://schemas.microsoft.com/office/drawing/2014/main" id="{54AA138C-1723-464D-A135-A94AD100225F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4BED51A2-97B7-421C-A0B7-0C4D5E20ABC3}"/>
              </a:ext>
            </a:extLst>
          </p:cNvPr>
          <p:cNvGrpSpPr/>
          <p:nvPr/>
        </p:nvGrpSpPr>
        <p:grpSpPr>
          <a:xfrm rot="20200582">
            <a:off x="3204061" y="1411226"/>
            <a:ext cx="1605928" cy="1663387"/>
            <a:chOff x="6563619" y="1067070"/>
            <a:chExt cx="1784092" cy="1847925"/>
          </a:xfrm>
        </p:grpSpPr>
        <p:sp>
          <p:nvSpPr>
            <p:cNvPr id="29" name="Freeform: Shape 51">
              <a:extLst>
                <a:ext uri="{FF2B5EF4-FFF2-40B4-BE49-F238E27FC236}">
                  <a16:creationId xmlns:a16="http://schemas.microsoft.com/office/drawing/2014/main" id="{85E3600B-1960-4D4E-B6F0-178315CB6D98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2">
              <a:extLst>
                <a:ext uri="{FF2B5EF4-FFF2-40B4-BE49-F238E27FC236}">
                  <a16:creationId xmlns:a16="http://schemas.microsoft.com/office/drawing/2014/main" id="{F2197267-5190-4451-9220-9AF6D4B5F34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3">
              <a:extLst>
                <a:ext uri="{FF2B5EF4-FFF2-40B4-BE49-F238E27FC236}">
                  <a16:creationId xmlns:a16="http://schemas.microsoft.com/office/drawing/2014/main" id="{039024C9-114E-4DB8-A258-E3009C42AF34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54">
              <a:extLst>
                <a:ext uri="{FF2B5EF4-FFF2-40B4-BE49-F238E27FC236}">
                  <a16:creationId xmlns:a16="http://schemas.microsoft.com/office/drawing/2014/main" id="{824F1B9B-A499-4834-879B-F086CC3548D6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55">
            <a:extLst>
              <a:ext uri="{FF2B5EF4-FFF2-40B4-BE49-F238E27FC236}">
                <a16:creationId xmlns:a16="http://schemas.microsoft.com/office/drawing/2014/main" id="{A3D8764D-49BD-4959-A77B-C43CD22F2390}"/>
              </a:ext>
            </a:extLst>
          </p:cNvPr>
          <p:cNvGrpSpPr/>
          <p:nvPr/>
        </p:nvGrpSpPr>
        <p:grpSpPr>
          <a:xfrm rot="17428040">
            <a:off x="4792996" y="1770264"/>
            <a:ext cx="1598334" cy="1295813"/>
            <a:chOff x="8213001" y="3218811"/>
            <a:chExt cx="1775655" cy="1439571"/>
          </a:xfrm>
        </p:grpSpPr>
        <p:sp>
          <p:nvSpPr>
            <p:cNvPr id="21" name="Freeform: Shape 56">
              <a:extLst>
                <a:ext uri="{FF2B5EF4-FFF2-40B4-BE49-F238E27FC236}">
                  <a16:creationId xmlns:a16="http://schemas.microsoft.com/office/drawing/2014/main" id="{41D3AE44-0E70-4352-99A1-54066CDA95D2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7">
              <a:extLst>
                <a:ext uri="{FF2B5EF4-FFF2-40B4-BE49-F238E27FC236}">
                  <a16:creationId xmlns:a16="http://schemas.microsoft.com/office/drawing/2014/main" id="{D3A10AE9-DCF4-4B49-8DC7-AB25B2E2E43A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8">
              <a:extLst>
                <a:ext uri="{FF2B5EF4-FFF2-40B4-BE49-F238E27FC236}">
                  <a16:creationId xmlns:a16="http://schemas.microsoft.com/office/drawing/2014/main" id="{FD61DB42-D7EA-4F18-AB5A-6E01F65B2B76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59">
              <a:extLst>
                <a:ext uri="{FF2B5EF4-FFF2-40B4-BE49-F238E27FC236}">
                  <a16:creationId xmlns:a16="http://schemas.microsoft.com/office/drawing/2014/main" id="{C6BA5DF4-7A85-4603-8943-CD13676E27BD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60">
              <a:extLst>
                <a:ext uri="{FF2B5EF4-FFF2-40B4-BE49-F238E27FC236}">
                  <a16:creationId xmlns:a16="http://schemas.microsoft.com/office/drawing/2014/main" id="{065D975C-7714-4CC9-859B-E75E4BEFB1C4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BC51970F-91FC-4EBE-91B7-5898658D372F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62">
              <a:extLst>
                <a:ext uri="{FF2B5EF4-FFF2-40B4-BE49-F238E27FC236}">
                  <a16:creationId xmlns:a16="http://schemas.microsoft.com/office/drawing/2014/main" id="{9C55E84F-695B-4B9A-91B6-DE198B7D6C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3">
              <a:extLst>
                <a:ext uri="{FF2B5EF4-FFF2-40B4-BE49-F238E27FC236}">
                  <a16:creationId xmlns:a16="http://schemas.microsoft.com/office/drawing/2014/main" id="{EF18E9B4-F4D0-472D-9B67-F20BE49F78AA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65CE126-DA79-4C70-9CCA-6FF93F52E592}"/>
              </a:ext>
            </a:extLst>
          </p:cNvPr>
          <p:cNvGrpSpPr/>
          <p:nvPr/>
        </p:nvGrpSpPr>
        <p:grpSpPr>
          <a:xfrm>
            <a:off x="435164" y="3189208"/>
            <a:ext cx="4629128" cy="3601167"/>
            <a:chOff x="192590" y="433895"/>
            <a:chExt cx="8268502" cy="6432369"/>
          </a:xfrm>
        </p:grpSpPr>
        <p:grpSp>
          <p:nvGrpSpPr>
            <p:cNvPr id="77" name="Group 2">
              <a:extLst>
                <a:ext uri="{FF2B5EF4-FFF2-40B4-BE49-F238E27FC236}">
                  <a16:creationId xmlns:a16="http://schemas.microsoft.com/office/drawing/2014/main" id="{E311D46C-E3AE-4671-9D31-91129BADCF98}"/>
                </a:ext>
              </a:extLst>
            </p:cNvPr>
            <p:cNvGrpSpPr/>
            <p:nvPr/>
          </p:nvGrpSpPr>
          <p:grpSpPr>
            <a:xfrm>
              <a:off x="1523836" y="1600376"/>
              <a:ext cx="6937256" cy="5265888"/>
              <a:chOff x="4308820" y="4093831"/>
              <a:chExt cx="2620337" cy="1989030"/>
            </a:xfrm>
          </p:grpSpPr>
          <p:grpSp>
            <p:nvGrpSpPr>
              <p:cNvPr id="105" name="Group 3">
                <a:extLst>
                  <a:ext uri="{FF2B5EF4-FFF2-40B4-BE49-F238E27FC236}">
                    <a16:creationId xmlns:a16="http://schemas.microsoft.com/office/drawing/2014/main" id="{A1C0D9F9-DE14-4E9A-8C61-085E7F6EAE1E}"/>
                  </a:ext>
                </a:extLst>
              </p:cNvPr>
              <p:cNvGrpSpPr/>
              <p:nvPr/>
            </p:nvGrpSpPr>
            <p:grpSpPr>
              <a:xfrm>
                <a:off x="4308820" y="4093831"/>
                <a:ext cx="1989030" cy="1989030"/>
                <a:chOff x="7041527" y="1014883"/>
                <a:chExt cx="1371600" cy="1371600"/>
              </a:xfrm>
            </p:grpSpPr>
            <p:sp>
              <p:nvSpPr>
                <p:cNvPr id="110" name="Oval 8">
                  <a:extLst>
                    <a:ext uri="{FF2B5EF4-FFF2-40B4-BE49-F238E27FC236}">
                      <a16:creationId xmlns:a16="http://schemas.microsoft.com/office/drawing/2014/main" id="{742B09F6-CD57-41A9-BF3A-4D40EE97BE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1527" y="1014883"/>
                  <a:ext cx="1371600" cy="13716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9">
                  <a:extLst>
                    <a:ext uri="{FF2B5EF4-FFF2-40B4-BE49-F238E27FC236}">
                      <a16:creationId xmlns:a16="http://schemas.microsoft.com/office/drawing/2014/main" id="{2D3B97BB-1CD9-4093-BCB3-80C18C83B0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8687" y="1152043"/>
                  <a:ext cx="1097280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0">
                  <a:extLst>
                    <a:ext uri="{FF2B5EF4-FFF2-40B4-BE49-F238E27FC236}">
                      <a16:creationId xmlns:a16="http://schemas.microsoft.com/office/drawing/2014/main" id="{B15D2C5C-61FA-4085-9428-52ECD6BB7A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5847" y="1289203"/>
                  <a:ext cx="822960" cy="82296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">
                  <a:extLst>
                    <a:ext uri="{FF2B5EF4-FFF2-40B4-BE49-F238E27FC236}">
                      <a16:creationId xmlns:a16="http://schemas.microsoft.com/office/drawing/2014/main" id="{CA156322-A99F-4577-9649-D978EFBBB1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3007" y="1426363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2">
                  <a:extLst>
                    <a:ext uri="{FF2B5EF4-FFF2-40B4-BE49-F238E27FC236}">
                      <a16:creationId xmlns:a16="http://schemas.microsoft.com/office/drawing/2014/main" id="{F09BC592-7229-447D-90D6-5C394DD34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167" y="1563523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4">
                <a:extLst>
                  <a:ext uri="{FF2B5EF4-FFF2-40B4-BE49-F238E27FC236}">
                    <a16:creationId xmlns:a16="http://schemas.microsoft.com/office/drawing/2014/main" id="{8482EF8E-6BCE-4C54-B76C-D1F6CF0B94B5}"/>
                  </a:ext>
                </a:extLst>
              </p:cNvPr>
              <p:cNvGrpSpPr/>
              <p:nvPr/>
            </p:nvGrpSpPr>
            <p:grpSpPr>
              <a:xfrm rot="2780013" flipH="1">
                <a:off x="5776701" y="3513286"/>
                <a:ext cx="413720" cy="1891192"/>
                <a:chOff x="8236553" y="425631"/>
                <a:chExt cx="1175476" cy="5373315"/>
              </a:xfrm>
            </p:grpSpPr>
            <p:sp>
              <p:nvSpPr>
                <p:cNvPr id="107" name="Rectangle: Top Corners Rounded 5">
                  <a:extLst>
                    <a:ext uri="{FF2B5EF4-FFF2-40B4-BE49-F238E27FC236}">
                      <a16:creationId xmlns:a16="http://schemas.microsoft.com/office/drawing/2014/main" id="{F27E9E0E-917E-4443-A501-009B41FC8005}"/>
                    </a:ext>
                  </a:extLst>
                </p:cNvPr>
                <p:cNvSpPr/>
                <p:nvPr/>
              </p:nvSpPr>
              <p:spPr>
                <a:xfrm>
                  <a:off x="8730582" y="602901"/>
                  <a:ext cx="187419" cy="519604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6">
                  <a:extLst>
                    <a:ext uri="{FF2B5EF4-FFF2-40B4-BE49-F238E27FC236}">
                      <a16:creationId xmlns:a16="http://schemas.microsoft.com/office/drawing/2014/main" id="{7F90E7DF-6C60-46BA-8A8A-7F756B16A1E2}"/>
                    </a:ext>
                  </a:extLst>
                </p:cNvPr>
                <p:cNvSpPr/>
                <p:nvPr/>
              </p:nvSpPr>
              <p:spPr>
                <a:xfrm rot="5400000">
                  <a:off x="7696887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Parallelogram 7">
                  <a:extLst>
                    <a:ext uri="{FF2B5EF4-FFF2-40B4-BE49-F238E27FC236}">
                      <a16:creationId xmlns:a16="http://schemas.microsoft.com/office/drawing/2014/main" id="{EDA763CD-4E00-4BD5-83E4-674DD1538431}"/>
                    </a:ext>
                  </a:extLst>
                </p:cNvPr>
                <p:cNvSpPr/>
                <p:nvPr/>
              </p:nvSpPr>
              <p:spPr>
                <a:xfrm rot="16200000" flipH="1">
                  <a:off x="8369946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aphic 24">
              <a:extLst>
                <a:ext uri="{FF2B5EF4-FFF2-40B4-BE49-F238E27FC236}">
                  <a16:creationId xmlns:a16="http://schemas.microsoft.com/office/drawing/2014/main" id="{65324F12-C1CA-4613-ABE8-7AE296AEFB8B}"/>
                </a:ext>
              </a:extLst>
            </p:cNvPr>
            <p:cNvGrpSpPr/>
            <p:nvPr/>
          </p:nvGrpSpPr>
          <p:grpSpPr>
            <a:xfrm>
              <a:off x="192590" y="433895"/>
              <a:ext cx="5275779" cy="6432369"/>
              <a:chOff x="3281711" y="608"/>
              <a:chExt cx="5624879" cy="6858000"/>
            </a:xfrm>
          </p:grpSpPr>
          <p:grpSp>
            <p:nvGrpSpPr>
              <p:cNvPr id="80" name="Graphic 24">
                <a:extLst>
                  <a:ext uri="{FF2B5EF4-FFF2-40B4-BE49-F238E27FC236}">
                    <a16:creationId xmlns:a16="http://schemas.microsoft.com/office/drawing/2014/main" id="{7C22EC3E-7D20-4C4E-92DD-2714DA678070}"/>
                  </a:ext>
                </a:extLst>
              </p:cNvPr>
              <p:cNvGrpSpPr/>
              <p:nvPr/>
            </p:nvGrpSpPr>
            <p:grpSpPr>
              <a:xfrm>
                <a:off x="3286299" y="608"/>
                <a:ext cx="5620291" cy="6858000"/>
                <a:chOff x="3286299" y="608"/>
                <a:chExt cx="5620291" cy="6858000"/>
              </a:xfrm>
              <a:solidFill>
                <a:schemeClr val="accent1"/>
              </a:solidFill>
            </p:grpSpPr>
            <p:sp>
              <p:nvSpPr>
                <p:cNvPr id="101" name="Freeform: Shape 35">
                  <a:extLst>
                    <a:ext uri="{FF2B5EF4-FFF2-40B4-BE49-F238E27FC236}">
                      <a16:creationId xmlns:a16="http://schemas.microsoft.com/office/drawing/2014/main" id="{81E96160-DAB9-4D06-990C-D713FA9C7431}"/>
                    </a:ext>
                  </a:extLst>
                </p:cNvPr>
                <p:cNvSpPr/>
                <p:nvPr/>
              </p:nvSpPr>
              <p:spPr>
                <a:xfrm>
                  <a:off x="6980300" y="530424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778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36">
                  <a:extLst>
                    <a:ext uri="{FF2B5EF4-FFF2-40B4-BE49-F238E27FC236}">
                      <a16:creationId xmlns:a16="http://schemas.microsoft.com/office/drawing/2014/main" id="{F070904B-D3D3-4F38-9058-242668578CAC}"/>
                    </a:ext>
                  </a:extLst>
                </p:cNvPr>
                <p:cNvSpPr/>
                <p:nvPr/>
              </p:nvSpPr>
              <p:spPr>
                <a:xfrm>
                  <a:off x="6925031" y="509017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37">
                  <a:extLst>
                    <a:ext uri="{FF2B5EF4-FFF2-40B4-BE49-F238E27FC236}">
                      <a16:creationId xmlns:a16="http://schemas.microsoft.com/office/drawing/2014/main" id="{4FB11DE9-5C14-4AF7-AAC7-8F5B3A40B3A8}"/>
                    </a:ext>
                  </a:extLst>
                </p:cNvPr>
                <p:cNvSpPr/>
                <p:nvPr/>
              </p:nvSpPr>
              <p:spPr>
                <a:xfrm>
                  <a:off x="8639920" y="790110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38">
                  <a:extLst>
                    <a:ext uri="{FF2B5EF4-FFF2-40B4-BE49-F238E27FC236}">
                      <a16:creationId xmlns:a16="http://schemas.microsoft.com/office/drawing/2014/main" id="{414B9212-E863-4EB4-B96C-D5B13F749FE5}"/>
                    </a:ext>
                  </a:extLst>
                </p:cNvPr>
                <p:cNvSpPr/>
                <p:nvPr/>
              </p:nvSpPr>
              <p:spPr>
                <a:xfrm>
                  <a:off x="3286299" y="608"/>
                  <a:ext cx="5620291" cy="6858000"/>
                </a:xfrm>
                <a:custGeom>
                  <a:avLst/>
                  <a:gdLst>
                    <a:gd name="connsiteX0" fmla="*/ 5622960 w 5620290"/>
                    <a:gd name="connsiteY0" fmla="*/ 1118001 h 6858000"/>
                    <a:gd name="connsiteX1" fmla="*/ 5610504 w 5620290"/>
                    <a:gd name="connsiteY1" fmla="*/ 1073630 h 6858000"/>
                    <a:gd name="connsiteX2" fmla="*/ 5466494 w 5620290"/>
                    <a:gd name="connsiteY2" fmla="*/ 916387 h 6858000"/>
                    <a:gd name="connsiteX3" fmla="*/ 5423680 w 5620290"/>
                    <a:gd name="connsiteY3" fmla="*/ 783275 h 6858000"/>
                    <a:gd name="connsiteX4" fmla="*/ 5324819 w 5620290"/>
                    <a:gd name="connsiteY4" fmla="*/ 840879 h 6858000"/>
                    <a:gd name="connsiteX5" fmla="*/ 5250868 w 5620290"/>
                    <a:gd name="connsiteY5" fmla="*/ 868902 h 6858000"/>
                    <a:gd name="connsiteX6" fmla="*/ 5121648 w 5620290"/>
                    <a:gd name="connsiteY6" fmla="*/ 943632 h 6858000"/>
                    <a:gd name="connsiteX7" fmla="*/ 4992428 w 5620290"/>
                    <a:gd name="connsiteY7" fmla="*/ 1118779 h 6858000"/>
                    <a:gd name="connsiteX8" fmla="*/ 5121648 w 5620290"/>
                    <a:gd name="connsiteY8" fmla="*/ 1484643 h 6858000"/>
                    <a:gd name="connsiteX9" fmla="*/ 5112307 w 5620290"/>
                    <a:gd name="connsiteY9" fmla="*/ 1689371 h 6858000"/>
                    <a:gd name="connsiteX10" fmla="*/ 5030571 w 5620290"/>
                    <a:gd name="connsiteY10" fmla="*/ 1882423 h 6858000"/>
                    <a:gd name="connsiteX11" fmla="*/ 4964404 w 5620290"/>
                    <a:gd name="connsiteY11" fmla="*/ 1907333 h 6858000"/>
                    <a:gd name="connsiteX12" fmla="*/ 4885004 w 5620290"/>
                    <a:gd name="connsiteY12" fmla="*/ 2028768 h 6858000"/>
                    <a:gd name="connsiteX13" fmla="*/ 4588421 w 5620290"/>
                    <a:gd name="connsiteY13" fmla="*/ 2488823 h 6858000"/>
                    <a:gd name="connsiteX14" fmla="*/ 4435070 w 5620290"/>
                    <a:gd name="connsiteY14" fmla="*/ 2723131 h 6858000"/>
                    <a:gd name="connsiteX15" fmla="*/ 4297287 w 5620290"/>
                    <a:gd name="connsiteY15" fmla="*/ 2909955 h 6858000"/>
                    <a:gd name="connsiteX16" fmla="*/ 4108906 w 5620290"/>
                    <a:gd name="connsiteY16" fmla="*/ 2942649 h 6858000"/>
                    <a:gd name="connsiteX17" fmla="*/ 3887831 w 5620290"/>
                    <a:gd name="connsiteY17" fmla="*/ 2969895 h 6858000"/>
                    <a:gd name="connsiteX18" fmla="*/ 2873532 w 5620290"/>
                    <a:gd name="connsiteY18" fmla="*/ 2864028 h 6858000"/>
                    <a:gd name="connsiteX19" fmla="*/ 2650121 w 5620290"/>
                    <a:gd name="connsiteY19" fmla="*/ 2882710 h 6858000"/>
                    <a:gd name="connsiteX20" fmla="*/ 2527129 w 5620290"/>
                    <a:gd name="connsiteY20" fmla="*/ 2937200 h 6858000"/>
                    <a:gd name="connsiteX21" fmla="*/ 2455513 w 5620290"/>
                    <a:gd name="connsiteY21" fmla="*/ 2920075 h 6858000"/>
                    <a:gd name="connsiteX22" fmla="*/ 2536470 w 5620290"/>
                    <a:gd name="connsiteY22" fmla="*/ 2705227 h 6858000"/>
                    <a:gd name="connsiteX23" fmla="*/ 2684372 w 5620290"/>
                    <a:gd name="connsiteY23" fmla="*/ 2368165 h 6858000"/>
                    <a:gd name="connsiteX24" fmla="*/ 2683594 w 5620290"/>
                    <a:gd name="connsiteY24" fmla="*/ 2255292 h 6858000"/>
                    <a:gd name="connsiteX25" fmla="*/ 2657906 w 5620290"/>
                    <a:gd name="connsiteY25" fmla="*/ 2052121 h 6858000"/>
                    <a:gd name="connsiteX26" fmla="*/ 2672696 w 5620290"/>
                    <a:gd name="connsiteY26" fmla="*/ 1753203 h 6858000"/>
                    <a:gd name="connsiteX27" fmla="*/ 2618984 w 5620290"/>
                    <a:gd name="connsiteY27" fmla="*/ 1554702 h 6858000"/>
                    <a:gd name="connsiteX28" fmla="*/ 2566829 w 5620290"/>
                    <a:gd name="connsiteY28" fmla="*/ 1455063 h 6858000"/>
                    <a:gd name="connsiteX29" fmla="*/ 2562937 w 5620290"/>
                    <a:gd name="connsiteY29" fmla="*/ 1375663 h 6858000"/>
                    <a:gd name="connsiteX30" fmla="*/ 2326293 w 5620290"/>
                    <a:gd name="connsiteY30" fmla="*/ 1143689 h 6858000"/>
                    <a:gd name="connsiteX31" fmla="*/ 1781389 w 5620290"/>
                    <a:gd name="connsiteY31" fmla="*/ 1128121 h 6858000"/>
                    <a:gd name="connsiteX32" fmla="*/ 1572769 w 5620290"/>
                    <a:gd name="connsiteY32" fmla="*/ 1281472 h 6858000"/>
                    <a:gd name="connsiteX33" fmla="*/ 1441214 w 5620290"/>
                    <a:gd name="connsiteY33" fmla="*/ 1490871 h 6858000"/>
                    <a:gd name="connsiteX34" fmla="*/ 1438100 w 5620290"/>
                    <a:gd name="connsiteY34" fmla="*/ 1497098 h 6858000"/>
                    <a:gd name="connsiteX35" fmla="*/ 1337682 w 5620290"/>
                    <a:gd name="connsiteY35" fmla="*/ 1996074 h 6858000"/>
                    <a:gd name="connsiteX36" fmla="*/ 1547859 w 5620290"/>
                    <a:gd name="connsiteY36" fmla="*/ 2529301 h 6858000"/>
                    <a:gd name="connsiteX37" fmla="*/ 1569655 w 5620290"/>
                    <a:gd name="connsiteY37" fmla="*/ 2550319 h 6858000"/>
                    <a:gd name="connsiteX38" fmla="*/ 1569655 w 5620290"/>
                    <a:gd name="connsiteY38" fmla="*/ 2550319 h 6858000"/>
                    <a:gd name="connsiteX39" fmla="*/ 1540075 w 5620290"/>
                    <a:gd name="connsiteY39" fmla="*/ 2727023 h 6858000"/>
                    <a:gd name="connsiteX40" fmla="*/ 1522949 w 5620290"/>
                    <a:gd name="connsiteY40" fmla="*/ 2895943 h 6858000"/>
                    <a:gd name="connsiteX41" fmla="*/ 1073015 w 5620290"/>
                    <a:gd name="connsiteY41" fmla="*/ 3086660 h 6858000"/>
                    <a:gd name="connsiteX42" fmla="*/ 728169 w 5620290"/>
                    <a:gd name="connsiteY42" fmla="*/ 2980014 h 6858000"/>
                    <a:gd name="connsiteX43" fmla="*/ 723498 w 5620290"/>
                    <a:gd name="connsiteY43" fmla="*/ 2944985 h 6858000"/>
                    <a:gd name="connsiteX44" fmla="*/ 733618 w 5620290"/>
                    <a:gd name="connsiteY44" fmla="*/ 1404465 h 6858000"/>
                    <a:gd name="connsiteX45" fmla="*/ 718049 w 5620290"/>
                    <a:gd name="connsiteY45" fmla="*/ 1376441 h 6858000"/>
                    <a:gd name="connsiteX46" fmla="*/ 700923 w 5620290"/>
                    <a:gd name="connsiteY46" fmla="*/ 1374884 h 6858000"/>
                    <a:gd name="connsiteX47" fmla="*/ 718827 w 5620290"/>
                    <a:gd name="connsiteY47" fmla="*/ 1348417 h 6858000"/>
                    <a:gd name="connsiteX48" fmla="*/ 883077 w 5620290"/>
                    <a:gd name="connsiteY48" fmla="*/ 918722 h 6858000"/>
                    <a:gd name="connsiteX49" fmla="*/ 898646 w 5620290"/>
                    <a:gd name="connsiteY49" fmla="*/ 903932 h 6858000"/>
                    <a:gd name="connsiteX50" fmla="*/ 1093254 w 5620290"/>
                    <a:gd name="connsiteY50" fmla="*/ 710880 h 6858000"/>
                    <a:gd name="connsiteX51" fmla="*/ 1272294 w 5620290"/>
                    <a:gd name="connsiteY51" fmla="*/ 215796 h 6858000"/>
                    <a:gd name="connsiteX52" fmla="*/ 1299539 w 5620290"/>
                    <a:gd name="connsiteY52" fmla="*/ 54661 h 6858000"/>
                    <a:gd name="connsiteX53" fmla="*/ 1232594 w 5620290"/>
                    <a:gd name="connsiteY53" fmla="*/ 1727 h 6858000"/>
                    <a:gd name="connsiteX54" fmla="*/ 1118942 w 5620290"/>
                    <a:gd name="connsiteY54" fmla="*/ 79571 h 6858000"/>
                    <a:gd name="connsiteX55" fmla="*/ 1079242 w 5620290"/>
                    <a:gd name="connsiteY55" fmla="*/ 98253 h 6858000"/>
                    <a:gd name="connsiteX56" fmla="*/ 607511 w 5620290"/>
                    <a:gd name="connsiteY56" fmla="*/ 109151 h 6858000"/>
                    <a:gd name="connsiteX57" fmla="*/ 590386 w 5620290"/>
                    <a:gd name="connsiteY57" fmla="*/ 120049 h 6858000"/>
                    <a:gd name="connsiteX58" fmla="*/ 430807 w 5620290"/>
                    <a:gd name="connsiteY58" fmla="*/ 728006 h 6858000"/>
                    <a:gd name="connsiteX59" fmla="*/ 359191 w 5620290"/>
                    <a:gd name="connsiteY59" fmla="*/ 1103989 h 6858000"/>
                    <a:gd name="connsiteX60" fmla="*/ 288354 w 5620290"/>
                    <a:gd name="connsiteY60" fmla="*/ 1289256 h 6858000"/>
                    <a:gd name="connsiteX61" fmla="*/ 207397 w 5620290"/>
                    <a:gd name="connsiteY61" fmla="*/ 1321951 h 6858000"/>
                    <a:gd name="connsiteX62" fmla="*/ 156798 w 5620290"/>
                    <a:gd name="connsiteY62" fmla="*/ 1335962 h 6858000"/>
                    <a:gd name="connsiteX63" fmla="*/ 151349 w 5620290"/>
                    <a:gd name="connsiteY63" fmla="*/ 1344525 h 6858000"/>
                    <a:gd name="connsiteX64" fmla="*/ 108535 w 5620290"/>
                    <a:gd name="connsiteY64" fmla="*/ 1578834 h 6858000"/>
                    <a:gd name="connsiteX65" fmla="*/ 4225 w 5620290"/>
                    <a:gd name="connsiteY65" fmla="*/ 2533193 h 6858000"/>
                    <a:gd name="connsiteX66" fmla="*/ 120990 w 5620290"/>
                    <a:gd name="connsiteY66" fmla="*/ 3475876 h 6858000"/>
                    <a:gd name="connsiteX67" fmla="*/ 416017 w 5620290"/>
                    <a:gd name="connsiteY67" fmla="*/ 3993535 h 6858000"/>
                    <a:gd name="connsiteX68" fmla="*/ 695474 w 5620290"/>
                    <a:gd name="connsiteY68" fmla="*/ 4238741 h 6858000"/>
                    <a:gd name="connsiteX69" fmla="*/ 862059 w 5620290"/>
                    <a:gd name="connsiteY69" fmla="*/ 4336824 h 6858000"/>
                    <a:gd name="connsiteX70" fmla="*/ 991279 w 5620290"/>
                    <a:gd name="connsiteY70" fmla="*/ 4479277 h 6858000"/>
                    <a:gd name="connsiteX71" fmla="*/ 1363370 w 5620290"/>
                    <a:gd name="connsiteY71" fmla="*/ 4968134 h 6858000"/>
                    <a:gd name="connsiteX72" fmla="*/ 1671630 w 5620290"/>
                    <a:gd name="connsiteY72" fmla="*/ 5476451 h 6858000"/>
                    <a:gd name="connsiteX73" fmla="*/ 1808634 w 5620290"/>
                    <a:gd name="connsiteY73" fmla="*/ 6085965 h 6858000"/>
                    <a:gd name="connsiteX74" fmla="*/ 1821868 w 5620290"/>
                    <a:gd name="connsiteY74" fmla="*/ 6108539 h 6858000"/>
                    <a:gd name="connsiteX75" fmla="*/ 1794623 w 5620290"/>
                    <a:gd name="connsiteY75" fmla="*/ 6142790 h 6858000"/>
                    <a:gd name="connsiteX76" fmla="*/ 1737019 w 5620290"/>
                    <a:gd name="connsiteY76" fmla="*/ 6553025 h 6858000"/>
                    <a:gd name="connsiteX77" fmla="*/ 1741689 w 5620290"/>
                    <a:gd name="connsiteY77" fmla="*/ 6823920 h 6858000"/>
                    <a:gd name="connsiteX78" fmla="*/ 1755701 w 5620290"/>
                    <a:gd name="connsiteY78" fmla="*/ 6852722 h 6858000"/>
                    <a:gd name="connsiteX79" fmla="*/ 1898154 w 5620290"/>
                    <a:gd name="connsiteY79" fmla="*/ 6852722 h 6858000"/>
                    <a:gd name="connsiteX80" fmla="*/ 2066296 w 5620290"/>
                    <a:gd name="connsiteY80" fmla="*/ 6852722 h 6858000"/>
                    <a:gd name="connsiteX81" fmla="*/ 2390125 w 5620290"/>
                    <a:gd name="connsiteY81" fmla="*/ 6852722 h 6858000"/>
                    <a:gd name="connsiteX82" fmla="*/ 3037003 w 5620290"/>
                    <a:gd name="connsiteY82" fmla="*/ 6852722 h 6858000"/>
                    <a:gd name="connsiteX83" fmla="*/ 3683881 w 5620290"/>
                    <a:gd name="connsiteY83" fmla="*/ 6852722 h 6858000"/>
                    <a:gd name="connsiteX84" fmla="*/ 4097230 w 5620290"/>
                    <a:gd name="connsiteY84" fmla="*/ 6859727 h 6858000"/>
                    <a:gd name="connsiteX85" fmla="*/ 3904956 w 5620290"/>
                    <a:gd name="connsiteY85" fmla="*/ 6193388 h 6858000"/>
                    <a:gd name="connsiteX86" fmla="*/ 3760168 w 5620290"/>
                    <a:gd name="connsiteY86" fmla="*/ 5566749 h 6858000"/>
                    <a:gd name="connsiteX87" fmla="*/ 3616157 w 5620290"/>
                    <a:gd name="connsiteY87" fmla="*/ 5004720 h 6858000"/>
                    <a:gd name="connsiteX88" fmla="*/ 3304784 w 5620290"/>
                    <a:gd name="connsiteY88" fmla="*/ 3805154 h 6858000"/>
                    <a:gd name="connsiteX89" fmla="*/ 3319574 w 5620290"/>
                    <a:gd name="connsiteY89" fmla="*/ 3777909 h 6858000"/>
                    <a:gd name="connsiteX90" fmla="*/ 3616157 w 5620290"/>
                    <a:gd name="connsiteY90" fmla="*/ 3771681 h 6858000"/>
                    <a:gd name="connsiteX91" fmla="*/ 3949327 w 5620290"/>
                    <a:gd name="connsiteY91" fmla="*/ 3693059 h 6858000"/>
                    <a:gd name="connsiteX92" fmla="*/ 4364232 w 5620290"/>
                    <a:gd name="connsiteY92" fmla="*/ 3593420 h 6858000"/>
                    <a:gd name="connsiteX93" fmla="*/ 4565846 w 5620290"/>
                    <a:gd name="connsiteY93" fmla="*/ 3545157 h 6858000"/>
                    <a:gd name="connsiteX94" fmla="*/ 4718420 w 5620290"/>
                    <a:gd name="connsiteY94" fmla="*/ 3489110 h 6858000"/>
                    <a:gd name="connsiteX95" fmla="*/ 4823508 w 5620290"/>
                    <a:gd name="connsiteY95" fmla="*/ 3407374 h 6858000"/>
                    <a:gd name="connsiteX96" fmla="*/ 5000213 w 5620290"/>
                    <a:gd name="connsiteY96" fmla="*/ 3107677 h 6858000"/>
                    <a:gd name="connsiteX97" fmla="*/ 5173025 w 5620290"/>
                    <a:gd name="connsiteY97" fmla="*/ 2784627 h 6858000"/>
                    <a:gd name="connsiteX98" fmla="*/ 5401884 w 5620290"/>
                    <a:gd name="connsiteY98" fmla="*/ 2112839 h 6858000"/>
                    <a:gd name="connsiteX99" fmla="*/ 5390208 w 5620290"/>
                    <a:gd name="connsiteY99" fmla="*/ 2064576 h 6858000"/>
                    <a:gd name="connsiteX100" fmla="*/ 5362963 w 5620290"/>
                    <a:gd name="connsiteY100" fmla="*/ 2043559 h 6858000"/>
                    <a:gd name="connsiteX101" fmla="*/ 5357513 w 5620290"/>
                    <a:gd name="connsiteY101" fmla="*/ 2039666 h 6858000"/>
                    <a:gd name="connsiteX102" fmla="*/ 5367633 w 5620290"/>
                    <a:gd name="connsiteY102" fmla="*/ 2030325 h 6858000"/>
                    <a:gd name="connsiteX103" fmla="*/ 5513200 w 5620290"/>
                    <a:gd name="connsiteY103" fmla="*/ 1653563 h 6858000"/>
                    <a:gd name="connsiteX104" fmla="*/ 5605055 w 5620290"/>
                    <a:gd name="connsiteY104" fmla="*/ 1431710 h 6858000"/>
                    <a:gd name="connsiteX105" fmla="*/ 5626852 w 5620290"/>
                    <a:gd name="connsiteY105" fmla="*/ 1182611 h 6858000"/>
                    <a:gd name="connsiteX106" fmla="*/ 5622960 w 5620290"/>
                    <a:gd name="connsiteY106" fmla="*/ 1118001 h 6858000"/>
                    <a:gd name="connsiteX107" fmla="*/ 2438387 w 5620290"/>
                    <a:gd name="connsiteY107" fmla="*/ 2923189 h 6858000"/>
                    <a:gd name="connsiteX108" fmla="*/ 2436052 w 5620290"/>
                    <a:gd name="connsiteY108" fmla="*/ 2930194 h 6858000"/>
                    <a:gd name="connsiteX109" fmla="*/ 2446950 w 5620290"/>
                    <a:gd name="connsiteY109" fmla="*/ 2962889 h 6858000"/>
                    <a:gd name="connsiteX110" fmla="*/ 2457070 w 5620290"/>
                    <a:gd name="connsiteY110" fmla="*/ 2981571 h 6858000"/>
                    <a:gd name="connsiteX111" fmla="*/ 2446172 w 5620290"/>
                    <a:gd name="connsiteY111" fmla="*/ 2981571 h 6858000"/>
                    <a:gd name="connsiteX112" fmla="*/ 2433717 w 5620290"/>
                    <a:gd name="connsiteY112" fmla="*/ 2928638 h 6858000"/>
                    <a:gd name="connsiteX113" fmla="*/ 2428268 w 5620290"/>
                    <a:gd name="connsiteY113" fmla="*/ 2927081 h 6858000"/>
                    <a:gd name="connsiteX114" fmla="*/ 2438387 w 5620290"/>
                    <a:gd name="connsiteY114" fmla="*/ 2923189 h 6858000"/>
                    <a:gd name="connsiteX115" fmla="*/ 2405693 w 5620290"/>
                    <a:gd name="connsiteY115" fmla="*/ 2936422 h 6858000"/>
                    <a:gd name="connsiteX116" fmla="*/ 2415813 w 5620290"/>
                    <a:gd name="connsiteY116" fmla="*/ 2930973 h 6858000"/>
                    <a:gd name="connsiteX117" fmla="*/ 2398687 w 5620290"/>
                    <a:gd name="connsiteY117" fmla="*/ 2937200 h 6858000"/>
                    <a:gd name="connsiteX118" fmla="*/ 2405693 w 5620290"/>
                    <a:gd name="connsiteY118" fmla="*/ 2936422 h 6858000"/>
                    <a:gd name="connsiteX119" fmla="*/ 5099073 w 5620290"/>
                    <a:gd name="connsiteY119" fmla="*/ 1926015 h 6858000"/>
                    <a:gd name="connsiteX120" fmla="*/ 5113086 w 5620290"/>
                    <a:gd name="connsiteY120" fmla="*/ 1934578 h 6858000"/>
                    <a:gd name="connsiteX121" fmla="*/ 5099073 w 5620290"/>
                    <a:gd name="connsiteY121" fmla="*/ 1926015 h 6858000"/>
                    <a:gd name="connsiteX122" fmla="*/ 5222845 w 5620290"/>
                    <a:gd name="connsiteY122" fmla="*/ 1983619 h 6858000"/>
                    <a:gd name="connsiteX123" fmla="*/ 5219731 w 5620290"/>
                    <a:gd name="connsiteY123" fmla="*/ 1980505 h 6858000"/>
                    <a:gd name="connsiteX124" fmla="*/ 5229851 w 5620290"/>
                    <a:gd name="connsiteY124" fmla="*/ 1987511 h 6858000"/>
                    <a:gd name="connsiteX125" fmla="*/ 5236078 w 5620290"/>
                    <a:gd name="connsiteY125" fmla="*/ 1991403 h 6858000"/>
                    <a:gd name="connsiteX126" fmla="*/ 5222845 w 5620290"/>
                    <a:gd name="connsiteY126" fmla="*/ 198361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5620290" h="6858000">
                      <a:moveTo>
                        <a:pt x="5622960" y="1118001"/>
                      </a:moveTo>
                      <a:cubicBezTo>
                        <a:pt x="5620624" y="1102432"/>
                        <a:pt x="5617510" y="1087642"/>
                        <a:pt x="5610504" y="1073630"/>
                      </a:cubicBezTo>
                      <a:cubicBezTo>
                        <a:pt x="5566912" y="975548"/>
                        <a:pt x="5450147" y="1051834"/>
                        <a:pt x="5466494" y="916387"/>
                      </a:cubicBezTo>
                      <a:cubicBezTo>
                        <a:pt x="5475057" y="846328"/>
                        <a:pt x="5483620" y="823753"/>
                        <a:pt x="5423680" y="783275"/>
                      </a:cubicBezTo>
                      <a:cubicBezTo>
                        <a:pt x="5368412" y="745910"/>
                        <a:pt x="5347394" y="808184"/>
                        <a:pt x="5324819" y="840879"/>
                      </a:cubicBezTo>
                      <a:cubicBezTo>
                        <a:pt x="5293682" y="884471"/>
                        <a:pt x="5299131" y="871238"/>
                        <a:pt x="5250868" y="868902"/>
                      </a:cubicBezTo>
                      <a:cubicBezTo>
                        <a:pt x="5180031" y="865010"/>
                        <a:pt x="5172246" y="921836"/>
                        <a:pt x="5121648" y="943632"/>
                      </a:cubicBezTo>
                      <a:cubicBezTo>
                        <a:pt x="5065601" y="986446"/>
                        <a:pt x="5025901" y="1058062"/>
                        <a:pt x="4992428" y="1118779"/>
                      </a:cubicBezTo>
                      <a:cubicBezTo>
                        <a:pt x="4934046" y="1223090"/>
                        <a:pt x="5102187" y="1379555"/>
                        <a:pt x="5121648" y="1484643"/>
                      </a:cubicBezTo>
                      <a:cubicBezTo>
                        <a:pt x="5134103" y="1552367"/>
                        <a:pt x="5128654" y="1622426"/>
                        <a:pt x="5112307" y="1689371"/>
                      </a:cubicBezTo>
                      <a:cubicBezTo>
                        <a:pt x="5108415" y="1706497"/>
                        <a:pt x="5040691" y="1887872"/>
                        <a:pt x="5030571" y="1882423"/>
                      </a:cubicBezTo>
                      <a:cubicBezTo>
                        <a:pt x="4997877" y="1862962"/>
                        <a:pt x="4981530" y="1879309"/>
                        <a:pt x="4964404" y="1907333"/>
                      </a:cubicBezTo>
                      <a:cubicBezTo>
                        <a:pt x="4939494" y="1948590"/>
                        <a:pt x="4910693" y="1988290"/>
                        <a:pt x="4885004" y="2028768"/>
                      </a:cubicBezTo>
                      <a:cubicBezTo>
                        <a:pt x="4787700" y="2182898"/>
                        <a:pt x="4688061" y="2336250"/>
                        <a:pt x="4588421" y="2488823"/>
                      </a:cubicBezTo>
                      <a:cubicBezTo>
                        <a:pt x="4537045" y="2566666"/>
                        <a:pt x="4485668" y="2645288"/>
                        <a:pt x="4435070" y="2723131"/>
                      </a:cubicBezTo>
                      <a:cubicBezTo>
                        <a:pt x="4398483" y="2779178"/>
                        <a:pt x="4357226" y="2875704"/>
                        <a:pt x="4297287" y="2909955"/>
                      </a:cubicBezTo>
                      <a:cubicBezTo>
                        <a:pt x="4249024" y="2937979"/>
                        <a:pt x="4163396" y="2935644"/>
                        <a:pt x="4108906" y="2942649"/>
                      </a:cubicBezTo>
                      <a:cubicBezTo>
                        <a:pt x="4035733" y="2951991"/>
                        <a:pt x="3961782" y="2966002"/>
                        <a:pt x="3887831" y="2969895"/>
                      </a:cubicBezTo>
                      <a:cubicBezTo>
                        <a:pt x="3541428" y="2987799"/>
                        <a:pt x="3212929" y="2924745"/>
                        <a:pt x="2873532" y="2864028"/>
                      </a:cubicBezTo>
                      <a:cubicBezTo>
                        <a:pt x="2796467" y="2850016"/>
                        <a:pt x="2722516" y="2854686"/>
                        <a:pt x="2650121" y="2882710"/>
                      </a:cubicBezTo>
                      <a:cubicBezTo>
                        <a:pt x="2608086" y="2899057"/>
                        <a:pt x="2567607" y="2917740"/>
                        <a:pt x="2527129" y="2937200"/>
                      </a:cubicBezTo>
                      <a:cubicBezTo>
                        <a:pt x="2478866" y="2961332"/>
                        <a:pt x="2483537" y="2964446"/>
                        <a:pt x="2455513" y="2920075"/>
                      </a:cubicBezTo>
                      <a:cubicBezTo>
                        <a:pt x="2450064" y="2913069"/>
                        <a:pt x="2531021" y="2732472"/>
                        <a:pt x="2536470" y="2705227"/>
                      </a:cubicBezTo>
                      <a:cubicBezTo>
                        <a:pt x="2560601" y="2583013"/>
                        <a:pt x="2651678" y="2487266"/>
                        <a:pt x="2684372" y="2368165"/>
                      </a:cubicBezTo>
                      <a:cubicBezTo>
                        <a:pt x="2693714" y="2333914"/>
                        <a:pt x="2685929" y="2291100"/>
                        <a:pt x="2683594" y="2255292"/>
                      </a:cubicBezTo>
                      <a:cubicBezTo>
                        <a:pt x="2679702" y="2187569"/>
                        <a:pt x="2661798" y="2119067"/>
                        <a:pt x="2657906" y="2052121"/>
                      </a:cubicBezTo>
                      <a:cubicBezTo>
                        <a:pt x="2652457" y="1951703"/>
                        <a:pt x="2685151" y="1855956"/>
                        <a:pt x="2672696" y="1753203"/>
                      </a:cubicBezTo>
                      <a:cubicBezTo>
                        <a:pt x="2664133" y="1684701"/>
                        <a:pt x="2646229" y="1617755"/>
                        <a:pt x="2618984" y="1554702"/>
                      </a:cubicBezTo>
                      <a:cubicBezTo>
                        <a:pt x="2604972" y="1522008"/>
                        <a:pt x="2576170" y="1487757"/>
                        <a:pt x="2566829" y="1455063"/>
                      </a:cubicBezTo>
                      <a:cubicBezTo>
                        <a:pt x="2559823" y="1429374"/>
                        <a:pt x="2567607" y="1402129"/>
                        <a:pt x="2562937" y="1375663"/>
                      </a:cubicBezTo>
                      <a:cubicBezTo>
                        <a:pt x="2541919" y="1258898"/>
                        <a:pt x="2421262" y="1193509"/>
                        <a:pt x="2326293" y="1143689"/>
                      </a:cubicBezTo>
                      <a:cubicBezTo>
                        <a:pt x="2154259" y="1053391"/>
                        <a:pt x="1960429" y="1045607"/>
                        <a:pt x="1781389" y="1128121"/>
                      </a:cubicBezTo>
                      <a:cubicBezTo>
                        <a:pt x="1701989" y="1164707"/>
                        <a:pt x="1631152" y="1216862"/>
                        <a:pt x="1572769" y="1281472"/>
                      </a:cubicBezTo>
                      <a:cubicBezTo>
                        <a:pt x="1515944" y="1343747"/>
                        <a:pt x="1493369" y="1430931"/>
                        <a:pt x="1441214" y="1490871"/>
                      </a:cubicBezTo>
                      <a:cubicBezTo>
                        <a:pt x="1439657" y="1493206"/>
                        <a:pt x="1438879" y="1494763"/>
                        <a:pt x="1438100" y="1497098"/>
                      </a:cubicBezTo>
                      <a:cubicBezTo>
                        <a:pt x="1402292" y="1669132"/>
                        <a:pt x="1329119" y="1812364"/>
                        <a:pt x="1337682" y="1996074"/>
                      </a:cubicBezTo>
                      <a:cubicBezTo>
                        <a:pt x="1347023" y="2196132"/>
                        <a:pt x="1417861" y="2379064"/>
                        <a:pt x="1547859" y="2529301"/>
                      </a:cubicBezTo>
                      <a:cubicBezTo>
                        <a:pt x="1558757" y="2532415"/>
                        <a:pt x="1566542" y="2539421"/>
                        <a:pt x="1569655" y="2550319"/>
                      </a:cubicBezTo>
                      <a:cubicBezTo>
                        <a:pt x="1569655" y="2550319"/>
                        <a:pt x="1569655" y="2550319"/>
                        <a:pt x="1569655" y="2550319"/>
                      </a:cubicBezTo>
                      <a:cubicBezTo>
                        <a:pt x="1564985" y="2612594"/>
                        <a:pt x="1547081" y="2674868"/>
                        <a:pt x="1540075" y="2727023"/>
                      </a:cubicBezTo>
                      <a:cubicBezTo>
                        <a:pt x="1532291" y="2783071"/>
                        <a:pt x="1522949" y="2839118"/>
                        <a:pt x="1522949" y="2895943"/>
                      </a:cubicBezTo>
                      <a:cubicBezTo>
                        <a:pt x="1522171" y="3001810"/>
                        <a:pt x="1143852" y="3075762"/>
                        <a:pt x="1073015" y="3086660"/>
                      </a:cubicBezTo>
                      <a:cubicBezTo>
                        <a:pt x="936010" y="3107677"/>
                        <a:pt x="840263" y="3049295"/>
                        <a:pt x="728169" y="2980014"/>
                      </a:cubicBezTo>
                      <a:cubicBezTo>
                        <a:pt x="721163" y="2969116"/>
                        <a:pt x="723498" y="2956661"/>
                        <a:pt x="723498" y="2944985"/>
                      </a:cubicBezTo>
                      <a:cubicBezTo>
                        <a:pt x="722720" y="2431219"/>
                        <a:pt x="725833" y="1917452"/>
                        <a:pt x="733618" y="1404465"/>
                      </a:cubicBezTo>
                      <a:cubicBezTo>
                        <a:pt x="733618" y="1392788"/>
                        <a:pt x="739067" y="1376441"/>
                        <a:pt x="718049" y="1376441"/>
                      </a:cubicBezTo>
                      <a:cubicBezTo>
                        <a:pt x="712600" y="1375663"/>
                        <a:pt x="706373" y="1375663"/>
                        <a:pt x="700923" y="1374884"/>
                      </a:cubicBezTo>
                      <a:cubicBezTo>
                        <a:pt x="707151" y="1372549"/>
                        <a:pt x="711043" y="1364764"/>
                        <a:pt x="718827" y="1348417"/>
                      </a:cubicBezTo>
                      <a:cubicBezTo>
                        <a:pt x="778767" y="1217641"/>
                        <a:pt x="774875" y="1019918"/>
                        <a:pt x="883077" y="918722"/>
                      </a:cubicBezTo>
                      <a:cubicBezTo>
                        <a:pt x="888526" y="914051"/>
                        <a:pt x="893197" y="908602"/>
                        <a:pt x="898646" y="903932"/>
                      </a:cubicBezTo>
                      <a:cubicBezTo>
                        <a:pt x="971040" y="847106"/>
                        <a:pt x="1041877" y="788724"/>
                        <a:pt x="1093254" y="710880"/>
                      </a:cubicBezTo>
                      <a:cubicBezTo>
                        <a:pt x="1187445" y="568427"/>
                        <a:pt x="1225588" y="380046"/>
                        <a:pt x="1272294" y="215796"/>
                      </a:cubicBezTo>
                      <a:cubicBezTo>
                        <a:pt x="1287084" y="162863"/>
                        <a:pt x="1301096" y="109929"/>
                        <a:pt x="1299539" y="54661"/>
                      </a:cubicBezTo>
                      <a:cubicBezTo>
                        <a:pt x="1297982" y="12625"/>
                        <a:pt x="1273851" y="-6057"/>
                        <a:pt x="1232594" y="1727"/>
                      </a:cubicBezTo>
                      <a:cubicBezTo>
                        <a:pt x="1182774" y="11068"/>
                        <a:pt x="1145409" y="38314"/>
                        <a:pt x="1118942" y="79571"/>
                      </a:cubicBezTo>
                      <a:cubicBezTo>
                        <a:pt x="1108044" y="96696"/>
                        <a:pt x="1097146" y="100588"/>
                        <a:pt x="1079242" y="98253"/>
                      </a:cubicBezTo>
                      <a:cubicBezTo>
                        <a:pt x="936789" y="78014"/>
                        <a:pt x="745294" y="40649"/>
                        <a:pt x="607511" y="109151"/>
                      </a:cubicBezTo>
                      <a:cubicBezTo>
                        <a:pt x="602841" y="114600"/>
                        <a:pt x="595835" y="116157"/>
                        <a:pt x="590386" y="120049"/>
                      </a:cubicBezTo>
                      <a:cubicBezTo>
                        <a:pt x="395777" y="217353"/>
                        <a:pt x="451825" y="554415"/>
                        <a:pt x="430807" y="728006"/>
                      </a:cubicBezTo>
                      <a:cubicBezTo>
                        <a:pt x="415238" y="854890"/>
                        <a:pt x="395777" y="981775"/>
                        <a:pt x="359191" y="1103989"/>
                      </a:cubicBezTo>
                      <a:cubicBezTo>
                        <a:pt x="342066" y="1162372"/>
                        <a:pt x="324162" y="1239437"/>
                        <a:pt x="288354" y="1289256"/>
                      </a:cubicBezTo>
                      <a:cubicBezTo>
                        <a:pt x="259552" y="1330513"/>
                        <a:pt x="257216" y="1318058"/>
                        <a:pt x="207397" y="1321951"/>
                      </a:cubicBezTo>
                      <a:cubicBezTo>
                        <a:pt x="176259" y="1324286"/>
                        <a:pt x="180930" y="1319615"/>
                        <a:pt x="156798" y="1335962"/>
                      </a:cubicBezTo>
                      <a:cubicBezTo>
                        <a:pt x="153685" y="1338298"/>
                        <a:pt x="152128" y="1341411"/>
                        <a:pt x="151349" y="1344525"/>
                      </a:cubicBezTo>
                      <a:cubicBezTo>
                        <a:pt x="136559" y="1422369"/>
                        <a:pt x="122547" y="1500990"/>
                        <a:pt x="108535" y="1578834"/>
                      </a:cubicBezTo>
                      <a:cubicBezTo>
                        <a:pt x="56380" y="1890207"/>
                        <a:pt x="16680" y="2213257"/>
                        <a:pt x="4225" y="2533193"/>
                      </a:cubicBezTo>
                      <a:cubicBezTo>
                        <a:pt x="-8230" y="2857800"/>
                        <a:pt x="333" y="3170730"/>
                        <a:pt x="120990" y="3475876"/>
                      </a:cubicBezTo>
                      <a:cubicBezTo>
                        <a:pt x="194163" y="3661144"/>
                        <a:pt x="290689" y="3837848"/>
                        <a:pt x="416017" y="3993535"/>
                      </a:cubicBezTo>
                      <a:cubicBezTo>
                        <a:pt x="494639" y="4090839"/>
                        <a:pt x="591164" y="4170239"/>
                        <a:pt x="695474" y="4238741"/>
                      </a:cubicBezTo>
                      <a:cubicBezTo>
                        <a:pt x="748408" y="4272993"/>
                        <a:pt x="811461" y="4298681"/>
                        <a:pt x="862059" y="4336824"/>
                      </a:cubicBezTo>
                      <a:cubicBezTo>
                        <a:pt x="911101" y="4373411"/>
                        <a:pt x="951579" y="4432571"/>
                        <a:pt x="991279" y="4479277"/>
                      </a:cubicBezTo>
                      <a:cubicBezTo>
                        <a:pt x="1123613" y="4635742"/>
                        <a:pt x="1247384" y="4799213"/>
                        <a:pt x="1363370" y="4968134"/>
                      </a:cubicBezTo>
                      <a:cubicBezTo>
                        <a:pt x="1475465" y="5131605"/>
                        <a:pt x="1587559" y="5296633"/>
                        <a:pt x="1671630" y="5476451"/>
                      </a:cubicBezTo>
                      <a:cubicBezTo>
                        <a:pt x="1764264" y="5674951"/>
                        <a:pt x="1789952" y="5869560"/>
                        <a:pt x="1808634" y="6085965"/>
                      </a:cubicBezTo>
                      <a:cubicBezTo>
                        <a:pt x="1810191" y="6100755"/>
                        <a:pt x="1814084" y="6106982"/>
                        <a:pt x="1821868" y="6108539"/>
                      </a:cubicBezTo>
                      <a:cubicBezTo>
                        <a:pt x="1804742" y="6113210"/>
                        <a:pt x="1797736" y="6123329"/>
                        <a:pt x="1794623" y="6142790"/>
                      </a:cubicBezTo>
                      <a:cubicBezTo>
                        <a:pt x="1772048" y="6279016"/>
                        <a:pt x="1749474" y="6415242"/>
                        <a:pt x="1737019" y="6553025"/>
                      </a:cubicBezTo>
                      <a:cubicBezTo>
                        <a:pt x="1728456" y="6643323"/>
                        <a:pt x="1724564" y="6733621"/>
                        <a:pt x="1741689" y="6823920"/>
                      </a:cubicBezTo>
                      <a:cubicBezTo>
                        <a:pt x="1744025" y="6834817"/>
                        <a:pt x="1746360" y="6845716"/>
                        <a:pt x="1755701" y="6852722"/>
                      </a:cubicBezTo>
                      <a:cubicBezTo>
                        <a:pt x="1774383" y="6868290"/>
                        <a:pt x="1871688" y="6852722"/>
                        <a:pt x="1898154" y="6852722"/>
                      </a:cubicBezTo>
                      <a:cubicBezTo>
                        <a:pt x="1954202" y="6852722"/>
                        <a:pt x="2010249" y="6852722"/>
                        <a:pt x="2066296" y="6852722"/>
                      </a:cubicBezTo>
                      <a:cubicBezTo>
                        <a:pt x="2174498" y="6852722"/>
                        <a:pt x="2281922" y="6852722"/>
                        <a:pt x="2390125" y="6852722"/>
                      </a:cubicBezTo>
                      <a:cubicBezTo>
                        <a:pt x="2605750" y="6852722"/>
                        <a:pt x="2821377" y="6852722"/>
                        <a:pt x="3037003" y="6852722"/>
                      </a:cubicBezTo>
                      <a:cubicBezTo>
                        <a:pt x="3252629" y="6852722"/>
                        <a:pt x="3468255" y="6852722"/>
                        <a:pt x="3683881" y="6852722"/>
                      </a:cubicBezTo>
                      <a:cubicBezTo>
                        <a:pt x="3792084" y="6852722"/>
                        <a:pt x="3989027" y="6859727"/>
                        <a:pt x="4097230" y="6859727"/>
                      </a:cubicBezTo>
                      <a:cubicBezTo>
                        <a:pt x="4078547" y="6593503"/>
                        <a:pt x="3925195" y="6247879"/>
                        <a:pt x="3904956" y="6193388"/>
                      </a:cubicBezTo>
                      <a:cubicBezTo>
                        <a:pt x="3884717" y="6138898"/>
                        <a:pt x="3783521" y="5658604"/>
                        <a:pt x="3760168" y="5566749"/>
                      </a:cubicBezTo>
                      <a:cubicBezTo>
                        <a:pt x="3711905" y="5379147"/>
                        <a:pt x="3664420" y="5191544"/>
                        <a:pt x="3616157" y="5004720"/>
                      </a:cubicBezTo>
                      <a:cubicBezTo>
                        <a:pt x="3513404" y="4604605"/>
                        <a:pt x="3408316" y="4204491"/>
                        <a:pt x="3304784" y="3805154"/>
                      </a:cubicBezTo>
                      <a:cubicBezTo>
                        <a:pt x="3301670" y="3791921"/>
                        <a:pt x="3295443" y="3777909"/>
                        <a:pt x="3319574" y="3777909"/>
                      </a:cubicBezTo>
                      <a:cubicBezTo>
                        <a:pt x="3416878" y="3778687"/>
                        <a:pt x="3519632" y="3778687"/>
                        <a:pt x="3616157" y="3771681"/>
                      </a:cubicBezTo>
                      <a:cubicBezTo>
                        <a:pt x="3725138" y="3763897"/>
                        <a:pt x="3842682" y="3718748"/>
                        <a:pt x="3949327" y="3693059"/>
                      </a:cubicBezTo>
                      <a:cubicBezTo>
                        <a:pt x="4087888" y="3659587"/>
                        <a:pt x="4226449" y="3626893"/>
                        <a:pt x="4364232" y="3593420"/>
                      </a:cubicBezTo>
                      <a:cubicBezTo>
                        <a:pt x="4431177" y="3577073"/>
                        <a:pt x="4498901" y="3563839"/>
                        <a:pt x="4565846" y="3545157"/>
                      </a:cubicBezTo>
                      <a:cubicBezTo>
                        <a:pt x="4618780" y="3530367"/>
                        <a:pt x="4664708" y="3500008"/>
                        <a:pt x="4718420" y="3489110"/>
                      </a:cubicBezTo>
                      <a:cubicBezTo>
                        <a:pt x="4766683" y="3478990"/>
                        <a:pt x="4804826" y="3455637"/>
                        <a:pt x="4823508" y="3407374"/>
                      </a:cubicBezTo>
                      <a:cubicBezTo>
                        <a:pt x="4861651" y="3307735"/>
                        <a:pt x="4944944" y="3203425"/>
                        <a:pt x="5000213" y="3107677"/>
                      </a:cubicBezTo>
                      <a:cubicBezTo>
                        <a:pt x="5060930" y="3001810"/>
                        <a:pt x="5119313" y="2894386"/>
                        <a:pt x="5173025" y="2784627"/>
                      </a:cubicBezTo>
                      <a:cubicBezTo>
                        <a:pt x="5268772" y="2590019"/>
                        <a:pt x="5404998" y="2335471"/>
                        <a:pt x="5401884" y="2112839"/>
                      </a:cubicBezTo>
                      <a:cubicBezTo>
                        <a:pt x="5401106" y="2095714"/>
                        <a:pt x="5408890" y="2077031"/>
                        <a:pt x="5390208" y="2064576"/>
                      </a:cubicBezTo>
                      <a:cubicBezTo>
                        <a:pt x="5383202" y="2055235"/>
                        <a:pt x="5369190" y="2053678"/>
                        <a:pt x="5362963" y="2043559"/>
                      </a:cubicBezTo>
                      <a:cubicBezTo>
                        <a:pt x="5361406" y="2042002"/>
                        <a:pt x="5359070" y="2040445"/>
                        <a:pt x="5357513" y="2039666"/>
                      </a:cubicBezTo>
                      <a:cubicBezTo>
                        <a:pt x="5361406" y="2037331"/>
                        <a:pt x="5365298" y="2034996"/>
                        <a:pt x="5367633" y="2030325"/>
                      </a:cubicBezTo>
                      <a:cubicBezTo>
                        <a:pt x="5428351" y="1909668"/>
                        <a:pt x="5468829" y="1781226"/>
                        <a:pt x="5513200" y="1653563"/>
                      </a:cubicBezTo>
                      <a:cubicBezTo>
                        <a:pt x="5539667" y="1578055"/>
                        <a:pt x="5580146" y="1507996"/>
                        <a:pt x="5605055" y="1431710"/>
                      </a:cubicBezTo>
                      <a:cubicBezTo>
                        <a:pt x="5631522" y="1349196"/>
                        <a:pt x="5626852" y="1269017"/>
                        <a:pt x="5626852" y="1182611"/>
                      </a:cubicBezTo>
                      <a:cubicBezTo>
                        <a:pt x="5626073" y="1160815"/>
                        <a:pt x="5626073" y="1139019"/>
                        <a:pt x="5622960" y="1118001"/>
                      </a:cubicBezTo>
                      <a:close/>
                      <a:moveTo>
                        <a:pt x="2438387" y="2923189"/>
                      </a:moveTo>
                      <a:cubicBezTo>
                        <a:pt x="2437609" y="2925524"/>
                        <a:pt x="2436831" y="2927859"/>
                        <a:pt x="2436052" y="2930194"/>
                      </a:cubicBezTo>
                      <a:cubicBezTo>
                        <a:pt x="2434495" y="2942649"/>
                        <a:pt x="2441501" y="2952769"/>
                        <a:pt x="2446950" y="2962889"/>
                      </a:cubicBezTo>
                      <a:cubicBezTo>
                        <a:pt x="2450064" y="2969116"/>
                        <a:pt x="2453178" y="2975344"/>
                        <a:pt x="2457070" y="2981571"/>
                      </a:cubicBezTo>
                      <a:lnTo>
                        <a:pt x="2446172" y="2981571"/>
                      </a:lnTo>
                      <a:cubicBezTo>
                        <a:pt x="2441501" y="2963667"/>
                        <a:pt x="2436831" y="2946542"/>
                        <a:pt x="2433717" y="2928638"/>
                      </a:cubicBezTo>
                      <a:cubicBezTo>
                        <a:pt x="2432160" y="2927859"/>
                        <a:pt x="2430603" y="2927859"/>
                        <a:pt x="2428268" y="2927081"/>
                      </a:cubicBezTo>
                      <a:cubicBezTo>
                        <a:pt x="2432160" y="2925524"/>
                        <a:pt x="2435274" y="2924745"/>
                        <a:pt x="2438387" y="2923189"/>
                      </a:cubicBezTo>
                      <a:close/>
                      <a:moveTo>
                        <a:pt x="2405693" y="2936422"/>
                      </a:moveTo>
                      <a:cubicBezTo>
                        <a:pt x="2408807" y="2934087"/>
                        <a:pt x="2412699" y="2932530"/>
                        <a:pt x="2415813" y="2930973"/>
                      </a:cubicBezTo>
                      <a:cubicBezTo>
                        <a:pt x="2411142" y="2935644"/>
                        <a:pt x="2404915" y="2937200"/>
                        <a:pt x="2398687" y="2937200"/>
                      </a:cubicBezTo>
                      <a:cubicBezTo>
                        <a:pt x="2401023" y="2936422"/>
                        <a:pt x="2403358" y="2936422"/>
                        <a:pt x="2405693" y="2936422"/>
                      </a:cubicBezTo>
                      <a:close/>
                      <a:moveTo>
                        <a:pt x="5099073" y="1926015"/>
                      </a:moveTo>
                      <a:cubicBezTo>
                        <a:pt x="5103744" y="1929129"/>
                        <a:pt x="5108415" y="1932243"/>
                        <a:pt x="5113086" y="1934578"/>
                      </a:cubicBezTo>
                      <a:cubicBezTo>
                        <a:pt x="5107636" y="1933021"/>
                        <a:pt x="5102966" y="1929907"/>
                        <a:pt x="5099073" y="1926015"/>
                      </a:cubicBezTo>
                      <a:close/>
                      <a:moveTo>
                        <a:pt x="5222845" y="1983619"/>
                      </a:moveTo>
                      <a:cubicBezTo>
                        <a:pt x="5222066" y="1982841"/>
                        <a:pt x="5220509" y="1981284"/>
                        <a:pt x="5219731" y="1980505"/>
                      </a:cubicBezTo>
                      <a:cubicBezTo>
                        <a:pt x="5223623" y="1982062"/>
                        <a:pt x="5227515" y="1983619"/>
                        <a:pt x="5229851" y="1987511"/>
                      </a:cubicBezTo>
                      <a:cubicBezTo>
                        <a:pt x="5231407" y="1989068"/>
                        <a:pt x="5233743" y="1990625"/>
                        <a:pt x="5236078" y="1991403"/>
                      </a:cubicBezTo>
                      <a:cubicBezTo>
                        <a:pt x="5230629" y="1989847"/>
                        <a:pt x="5225958" y="1987511"/>
                        <a:pt x="5222845" y="1983619"/>
                      </a:cubicBezTo>
                      <a:close/>
                    </a:path>
                  </a:pathLst>
                </a:custGeom>
                <a:solidFill>
                  <a:srgbClr val="FDCC94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" name="Graphic 24">
                <a:extLst>
                  <a:ext uri="{FF2B5EF4-FFF2-40B4-BE49-F238E27FC236}">
                    <a16:creationId xmlns:a16="http://schemas.microsoft.com/office/drawing/2014/main" id="{F0B80326-97F5-45E8-B720-AD28184B1607}"/>
                  </a:ext>
                </a:extLst>
              </p:cNvPr>
              <p:cNvGrpSpPr/>
              <p:nvPr/>
            </p:nvGrpSpPr>
            <p:grpSpPr>
              <a:xfrm>
                <a:off x="3281711" y="1306336"/>
                <a:ext cx="5419820" cy="4803754"/>
                <a:chOff x="3281711" y="1306336"/>
                <a:chExt cx="5419820" cy="4803754"/>
              </a:xfrm>
              <a:solidFill>
                <a:schemeClr val="accent1"/>
              </a:solidFill>
            </p:grpSpPr>
            <p:sp>
              <p:nvSpPr>
                <p:cNvPr id="98" name="Freeform: Shape 32">
                  <a:extLst>
                    <a:ext uri="{FF2B5EF4-FFF2-40B4-BE49-F238E27FC236}">
                      <a16:creationId xmlns:a16="http://schemas.microsoft.com/office/drawing/2014/main" id="{CCBFDAF3-1B83-4B30-98EF-7FD51545F0DA}"/>
                    </a:ext>
                  </a:extLst>
                </p:cNvPr>
                <p:cNvSpPr/>
                <p:nvPr/>
              </p:nvSpPr>
              <p:spPr>
                <a:xfrm>
                  <a:off x="6926588" y="5089399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33">
                  <a:extLst>
                    <a:ext uri="{FF2B5EF4-FFF2-40B4-BE49-F238E27FC236}">
                      <a16:creationId xmlns:a16="http://schemas.microsoft.com/office/drawing/2014/main" id="{22A00CA8-C964-45E4-A354-8536F8D773B0}"/>
                    </a:ext>
                  </a:extLst>
                </p:cNvPr>
                <p:cNvSpPr/>
                <p:nvPr/>
              </p:nvSpPr>
              <p:spPr>
                <a:xfrm>
                  <a:off x="3281711" y="1306336"/>
                  <a:ext cx="5419820" cy="4803754"/>
                </a:xfrm>
                <a:custGeom>
                  <a:avLst/>
                  <a:gdLst>
                    <a:gd name="connsiteX0" fmla="*/ 5395932 w 5410113"/>
                    <a:gd name="connsiteY0" fmla="*/ 747912 h 4795150"/>
                    <a:gd name="connsiteX1" fmla="*/ 5368687 w 5410113"/>
                    <a:gd name="connsiteY1" fmla="*/ 726894 h 4795150"/>
                    <a:gd name="connsiteX2" fmla="*/ 5359346 w 5410113"/>
                    <a:gd name="connsiteY2" fmla="*/ 720666 h 4795150"/>
                    <a:gd name="connsiteX3" fmla="*/ 5348448 w 5410113"/>
                    <a:gd name="connsiteY3" fmla="*/ 719109 h 4795150"/>
                    <a:gd name="connsiteX4" fmla="*/ 5176414 w 5410113"/>
                    <a:gd name="connsiteY4" fmla="*/ 649829 h 4795150"/>
                    <a:gd name="connsiteX5" fmla="*/ 5046416 w 5410113"/>
                    <a:gd name="connsiteY5" fmla="*/ 578213 h 4795150"/>
                    <a:gd name="connsiteX6" fmla="*/ 5040188 w 5410113"/>
                    <a:gd name="connsiteY6" fmla="*/ 568872 h 4795150"/>
                    <a:gd name="connsiteX7" fmla="*/ 4970907 w 5410113"/>
                    <a:gd name="connsiteY7" fmla="*/ 589890 h 4795150"/>
                    <a:gd name="connsiteX8" fmla="*/ 4891508 w 5410113"/>
                    <a:gd name="connsiteY8" fmla="*/ 711325 h 4795150"/>
                    <a:gd name="connsiteX9" fmla="*/ 4721809 w 5410113"/>
                    <a:gd name="connsiteY9" fmla="*/ 973657 h 4795150"/>
                    <a:gd name="connsiteX10" fmla="*/ 4501512 w 5410113"/>
                    <a:gd name="connsiteY10" fmla="*/ 1311497 h 4795150"/>
                    <a:gd name="connsiteX11" fmla="*/ 4321694 w 5410113"/>
                    <a:gd name="connsiteY11" fmla="*/ 1563710 h 4795150"/>
                    <a:gd name="connsiteX12" fmla="*/ 4264090 w 5410113"/>
                    <a:gd name="connsiteY12" fmla="*/ 1605746 h 4795150"/>
                    <a:gd name="connsiteX13" fmla="*/ 4025110 w 5410113"/>
                    <a:gd name="connsiteY13" fmla="*/ 1622871 h 4795150"/>
                    <a:gd name="connsiteX14" fmla="*/ 3702061 w 5410113"/>
                    <a:gd name="connsiteY14" fmla="*/ 1655565 h 4795150"/>
                    <a:gd name="connsiteX15" fmla="*/ 3266916 w 5410113"/>
                    <a:gd name="connsiteY15" fmla="*/ 1619757 h 4795150"/>
                    <a:gd name="connsiteX16" fmla="*/ 3148594 w 5410113"/>
                    <a:gd name="connsiteY16" fmla="*/ 1597183 h 4795150"/>
                    <a:gd name="connsiteX17" fmla="*/ 2879256 w 5410113"/>
                    <a:gd name="connsiteY17" fmla="*/ 1548920 h 4795150"/>
                    <a:gd name="connsiteX18" fmla="*/ 2655846 w 5410113"/>
                    <a:gd name="connsiteY18" fmla="*/ 1567602 h 4795150"/>
                    <a:gd name="connsiteX19" fmla="*/ 2532853 w 5410113"/>
                    <a:gd name="connsiteY19" fmla="*/ 1622092 h 4795150"/>
                    <a:gd name="connsiteX20" fmla="*/ 2461238 w 5410113"/>
                    <a:gd name="connsiteY20" fmla="*/ 1604189 h 4795150"/>
                    <a:gd name="connsiteX21" fmla="*/ 2448004 w 5410113"/>
                    <a:gd name="connsiteY21" fmla="*/ 1602632 h 4795150"/>
                    <a:gd name="connsiteX22" fmla="*/ 2441777 w 5410113"/>
                    <a:gd name="connsiteY22" fmla="*/ 1626763 h 4795150"/>
                    <a:gd name="connsiteX23" fmla="*/ 2314892 w 5410113"/>
                    <a:gd name="connsiteY23" fmla="*/ 1611973 h 4795150"/>
                    <a:gd name="connsiteX24" fmla="*/ 2081362 w 5410113"/>
                    <a:gd name="connsiteY24" fmla="*/ 1560596 h 4795150"/>
                    <a:gd name="connsiteX25" fmla="*/ 1569153 w 5410113"/>
                    <a:gd name="connsiteY25" fmla="*/ 1417364 h 4795150"/>
                    <a:gd name="connsiteX26" fmla="*/ 1568374 w 5410113"/>
                    <a:gd name="connsiteY26" fmla="*/ 1390119 h 4795150"/>
                    <a:gd name="connsiteX27" fmla="*/ 1545800 w 5410113"/>
                    <a:gd name="connsiteY27" fmla="*/ 1411915 h 4795150"/>
                    <a:gd name="connsiteX28" fmla="*/ 1528674 w 5410113"/>
                    <a:gd name="connsiteY28" fmla="*/ 1580836 h 4795150"/>
                    <a:gd name="connsiteX29" fmla="*/ 1484303 w 5410113"/>
                    <a:gd name="connsiteY29" fmla="*/ 1637661 h 4795150"/>
                    <a:gd name="connsiteX30" fmla="*/ 1352748 w 5410113"/>
                    <a:gd name="connsiteY30" fmla="*/ 1683589 h 4795150"/>
                    <a:gd name="connsiteX31" fmla="*/ 1333287 w 5410113"/>
                    <a:gd name="connsiteY31" fmla="*/ 1697601 h 4795150"/>
                    <a:gd name="connsiteX32" fmla="*/ 1034369 w 5410113"/>
                    <a:gd name="connsiteY32" fmla="*/ 1759875 h 4795150"/>
                    <a:gd name="connsiteX33" fmla="*/ 945627 w 5410113"/>
                    <a:gd name="connsiteY33" fmla="*/ 1762989 h 4795150"/>
                    <a:gd name="connsiteX34" fmla="*/ 733893 w 5410113"/>
                    <a:gd name="connsiteY34" fmla="*/ 1664906 h 4795150"/>
                    <a:gd name="connsiteX35" fmla="*/ 729223 w 5410113"/>
                    <a:gd name="connsiteY35" fmla="*/ 1629877 h 4795150"/>
                    <a:gd name="connsiteX36" fmla="*/ 731558 w 5410113"/>
                    <a:gd name="connsiteY36" fmla="*/ 1255450 h 4795150"/>
                    <a:gd name="connsiteX37" fmla="*/ 731558 w 5410113"/>
                    <a:gd name="connsiteY37" fmla="*/ 968208 h 4795150"/>
                    <a:gd name="connsiteX38" fmla="*/ 731558 w 5410113"/>
                    <a:gd name="connsiteY38" fmla="*/ 825755 h 4795150"/>
                    <a:gd name="connsiteX39" fmla="*/ 732336 w 5410113"/>
                    <a:gd name="connsiteY39" fmla="*/ 645158 h 4795150"/>
                    <a:gd name="connsiteX40" fmla="*/ 733893 w 5410113"/>
                    <a:gd name="connsiteY40" fmla="*/ 403844 h 4795150"/>
                    <a:gd name="connsiteX41" fmla="*/ 738564 w 5410113"/>
                    <a:gd name="connsiteY41" fmla="*/ 88578 h 4795150"/>
                    <a:gd name="connsiteX42" fmla="*/ 722995 w 5410113"/>
                    <a:gd name="connsiteY42" fmla="*/ 60555 h 4795150"/>
                    <a:gd name="connsiteX43" fmla="*/ 677068 w 5410113"/>
                    <a:gd name="connsiteY43" fmla="*/ 50435 h 4795150"/>
                    <a:gd name="connsiteX44" fmla="*/ 647487 w 5410113"/>
                    <a:gd name="connsiteY44" fmla="*/ 47321 h 4795150"/>
                    <a:gd name="connsiteX45" fmla="*/ 402280 w 5410113"/>
                    <a:gd name="connsiteY45" fmla="*/ 20855 h 4795150"/>
                    <a:gd name="connsiteX46" fmla="*/ 193660 w 5410113"/>
                    <a:gd name="connsiteY46" fmla="*/ 1394 h 4795150"/>
                    <a:gd name="connsiteX47" fmla="*/ 163301 w 5410113"/>
                    <a:gd name="connsiteY47" fmla="*/ 17741 h 4795150"/>
                    <a:gd name="connsiteX48" fmla="*/ 157852 w 5410113"/>
                    <a:gd name="connsiteY48" fmla="*/ 26304 h 4795150"/>
                    <a:gd name="connsiteX49" fmla="*/ 115038 w 5410113"/>
                    <a:gd name="connsiteY49" fmla="*/ 260612 h 4795150"/>
                    <a:gd name="connsiteX50" fmla="*/ 66776 w 5410113"/>
                    <a:gd name="connsiteY50" fmla="*/ 580548 h 4795150"/>
                    <a:gd name="connsiteX51" fmla="*/ 26297 w 5410113"/>
                    <a:gd name="connsiteY51" fmla="*/ 934736 h 4795150"/>
                    <a:gd name="connsiteX52" fmla="*/ 6836 w 5410113"/>
                    <a:gd name="connsiteY52" fmla="*/ 1232876 h 4795150"/>
                    <a:gd name="connsiteX53" fmla="*/ 6058 w 5410113"/>
                    <a:gd name="connsiteY53" fmla="*/ 1299042 h 4795150"/>
                    <a:gd name="connsiteX54" fmla="*/ 15399 w 5410113"/>
                    <a:gd name="connsiteY54" fmla="*/ 1709277 h 4795150"/>
                    <a:gd name="connsiteX55" fmla="*/ 127493 w 5410113"/>
                    <a:gd name="connsiteY55" fmla="*/ 2159990 h 4795150"/>
                    <a:gd name="connsiteX56" fmla="*/ 553297 w 5410113"/>
                    <a:gd name="connsiteY56" fmla="*/ 2821659 h 4795150"/>
                    <a:gd name="connsiteX57" fmla="*/ 710540 w 5410113"/>
                    <a:gd name="connsiteY57" fmla="*/ 2929861 h 4795150"/>
                    <a:gd name="connsiteX58" fmla="*/ 862335 w 5410113"/>
                    <a:gd name="connsiteY58" fmla="*/ 3017046 h 4795150"/>
                    <a:gd name="connsiteX59" fmla="*/ 998561 w 5410113"/>
                    <a:gd name="connsiteY59" fmla="*/ 3163391 h 4795150"/>
                    <a:gd name="connsiteX60" fmla="*/ 1355083 w 5410113"/>
                    <a:gd name="connsiteY60" fmla="*/ 3652247 h 4795150"/>
                    <a:gd name="connsiteX61" fmla="*/ 1411130 w 5410113"/>
                    <a:gd name="connsiteY61" fmla="*/ 3723863 h 4795150"/>
                    <a:gd name="connsiteX62" fmla="*/ 1542686 w 5410113"/>
                    <a:gd name="connsiteY62" fmla="*/ 3924699 h 4795150"/>
                    <a:gd name="connsiteX63" fmla="*/ 1749749 w 5410113"/>
                    <a:gd name="connsiteY63" fmla="*/ 4388646 h 4795150"/>
                    <a:gd name="connsiteX64" fmla="*/ 1799569 w 5410113"/>
                    <a:gd name="connsiteY64" fmla="*/ 4777863 h 4795150"/>
                    <a:gd name="connsiteX65" fmla="*/ 1828371 w 5410113"/>
                    <a:gd name="connsiteY65" fmla="*/ 4800437 h 4795150"/>
                    <a:gd name="connsiteX66" fmla="*/ 3843735 w 5410113"/>
                    <a:gd name="connsiteY66" fmla="*/ 4653313 h 4795150"/>
                    <a:gd name="connsiteX67" fmla="*/ 3858526 w 5410113"/>
                    <a:gd name="connsiteY67" fmla="*/ 4641637 h 4795150"/>
                    <a:gd name="connsiteX68" fmla="*/ 3837508 w 5410113"/>
                    <a:gd name="connsiteY68" fmla="*/ 4548225 h 4795150"/>
                    <a:gd name="connsiteX69" fmla="*/ 3607092 w 5410113"/>
                    <a:gd name="connsiteY69" fmla="*/ 3628894 h 4795150"/>
                    <a:gd name="connsiteX70" fmla="*/ 3375897 w 5410113"/>
                    <a:gd name="connsiteY70" fmla="*/ 2736031 h 4795150"/>
                    <a:gd name="connsiteX71" fmla="*/ 3361107 w 5410113"/>
                    <a:gd name="connsiteY71" fmla="*/ 2676870 h 4795150"/>
                    <a:gd name="connsiteX72" fmla="*/ 3310508 w 5410113"/>
                    <a:gd name="connsiteY72" fmla="*/ 2488489 h 4795150"/>
                    <a:gd name="connsiteX73" fmla="*/ 3325299 w 5410113"/>
                    <a:gd name="connsiteY73" fmla="*/ 2461244 h 4795150"/>
                    <a:gd name="connsiteX74" fmla="*/ 3642900 w 5410113"/>
                    <a:gd name="connsiteY74" fmla="*/ 2453460 h 4795150"/>
                    <a:gd name="connsiteX75" fmla="*/ 4049242 w 5410113"/>
                    <a:gd name="connsiteY75" fmla="*/ 2366275 h 4795150"/>
                    <a:gd name="connsiteX76" fmla="*/ 4527979 w 5410113"/>
                    <a:gd name="connsiteY76" fmla="*/ 2235498 h 4795150"/>
                    <a:gd name="connsiteX77" fmla="*/ 4682887 w 5410113"/>
                    <a:gd name="connsiteY77" fmla="*/ 2185679 h 4795150"/>
                    <a:gd name="connsiteX78" fmla="*/ 4724144 w 5410113"/>
                    <a:gd name="connsiteY78" fmla="*/ 2171667 h 4795150"/>
                    <a:gd name="connsiteX79" fmla="*/ 4837017 w 5410113"/>
                    <a:gd name="connsiteY79" fmla="*/ 2097715 h 4795150"/>
                    <a:gd name="connsiteX80" fmla="*/ 5115696 w 5410113"/>
                    <a:gd name="connsiteY80" fmla="*/ 1597961 h 4795150"/>
                    <a:gd name="connsiteX81" fmla="*/ 5276053 w 5410113"/>
                    <a:gd name="connsiteY81" fmla="*/ 1271797 h 4795150"/>
                    <a:gd name="connsiteX82" fmla="*/ 5355454 w 5410113"/>
                    <a:gd name="connsiteY82" fmla="*/ 1095871 h 4795150"/>
                    <a:gd name="connsiteX83" fmla="*/ 5408387 w 5410113"/>
                    <a:gd name="connsiteY83" fmla="*/ 926951 h 4795150"/>
                    <a:gd name="connsiteX84" fmla="*/ 5406830 w 5410113"/>
                    <a:gd name="connsiteY84" fmla="*/ 796175 h 4795150"/>
                    <a:gd name="connsiteX85" fmla="*/ 5395932 w 5410113"/>
                    <a:gd name="connsiteY85" fmla="*/ 747912 h 4795150"/>
                    <a:gd name="connsiteX86" fmla="*/ 2184894 w 5410113"/>
                    <a:gd name="connsiteY86" fmla="*/ 1682810 h 4795150"/>
                    <a:gd name="connsiteX87" fmla="*/ 2181780 w 5410113"/>
                    <a:gd name="connsiteY87" fmla="*/ 1682810 h 4795150"/>
                    <a:gd name="connsiteX88" fmla="*/ 2183337 w 5410113"/>
                    <a:gd name="connsiteY88" fmla="*/ 1678918 h 4795150"/>
                    <a:gd name="connsiteX89" fmla="*/ 2184894 w 5410113"/>
                    <a:gd name="connsiteY89" fmla="*/ 1682810 h 4795150"/>
                    <a:gd name="connsiteX90" fmla="*/ 3492662 w 5410113"/>
                    <a:gd name="connsiteY90" fmla="*/ 4619062 h 4795150"/>
                    <a:gd name="connsiteX91" fmla="*/ 3495776 w 5410113"/>
                    <a:gd name="connsiteY91" fmla="*/ 4615170 h 4795150"/>
                    <a:gd name="connsiteX92" fmla="*/ 3488770 w 5410113"/>
                    <a:gd name="connsiteY92" fmla="*/ 4633852 h 4795150"/>
                    <a:gd name="connsiteX93" fmla="*/ 3485656 w 5410113"/>
                    <a:gd name="connsiteY93" fmla="*/ 4636966 h 4795150"/>
                    <a:gd name="connsiteX94" fmla="*/ 3492662 w 5410113"/>
                    <a:gd name="connsiteY94" fmla="*/ 4619062 h 479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410113" h="4795150">
                      <a:moveTo>
                        <a:pt x="5395932" y="747912"/>
                      </a:moveTo>
                      <a:cubicBezTo>
                        <a:pt x="5388926" y="738570"/>
                        <a:pt x="5374915" y="737014"/>
                        <a:pt x="5368687" y="726894"/>
                      </a:cubicBezTo>
                      <a:cubicBezTo>
                        <a:pt x="5366352" y="724559"/>
                        <a:pt x="5363238" y="722223"/>
                        <a:pt x="5359346" y="720666"/>
                      </a:cubicBezTo>
                      <a:cubicBezTo>
                        <a:pt x="5356232" y="719888"/>
                        <a:pt x="5352340" y="719109"/>
                        <a:pt x="5348448" y="719109"/>
                      </a:cubicBezTo>
                      <a:cubicBezTo>
                        <a:pt x="5286952" y="716774"/>
                        <a:pt x="5228569" y="679409"/>
                        <a:pt x="5176414" y="649829"/>
                      </a:cubicBezTo>
                      <a:cubicBezTo>
                        <a:pt x="5153061" y="636596"/>
                        <a:pt x="5055757" y="600009"/>
                        <a:pt x="5046416" y="578213"/>
                      </a:cubicBezTo>
                      <a:cubicBezTo>
                        <a:pt x="5044859" y="575099"/>
                        <a:pt x="5043302" y="571207"/>
                        <a:pt x="5040188" y="568872"/>
                      </a:cubicBezTo>
                      <a:cubicBezTo>
                        <a:pt x="4996596" y="550189"/>
                        <a:pt x="4995039" y="549411"/>
                        <a:pt x="4970907" y="589890"/>
                      </a:cubicBezTo>
                      <a:cubicBezTo>
                        <a:pt x="4945998" y="631147"/>
                        <a:pt x="4917196" y="670847"/>
                        <a:pt x="4891508" y="711325"/>
                      </a:cubicBezTo>
                      <a:cubicBezTo>
                        <a:pt x="4836238" y="799288"/>
                        <a:pt x="4778635" y="886473"/>
                        <a:pt x="4721809" y="973657"/>
                      </a:cubicBezTo>
                      <a:cubicBezTo>
                        <a:pt x="4648636" y="1086530"/>
                        <a:pt x="4575463" y="1198625"/>
                        <a:pt x="4501512" y="1311497"/>
                      </a:cubicBezTo>
                      <a:cubicBezTo>
                        <a:pt x="4441573" y="1403353"/>
                        <a:pt x="4381633" y="1471855"/>
                        <a:pt x="4321694" y="1563710"/>
                      </a:cubicBezTo>
                      <a:cubicBezTo>
                        <a:pt x="4307682" y="1585506"/>
                        <a:pt x="4290557" y="1606524"/>
                        <a:pt x="4264090" y="1605746"/>
                      </a:cubicBezTo>
                      <a:cubicBezTo>
                        <a:pt x="4253970" y="1609638"/>
                        <a:pt x="4063254" y="1623649"/>
                        <a:pt x="4025110" y="1622871"/>
                      </a:cubicBezTo>
                      <a:cubicBezTo>
                        <a:pt x="3920801" y="1619757"/>
                        <a:pt x="3809484" y="1656344"/>
                        <a:pt x="3702061" y="1655565"/>
                      </a:cubicBezTo>
                      <a:cubicBezTo>
                        <a:pt x="3558050" y="1654008"/>
                        <a:pt x="3408591" y="1647781"/>
                        <a:pt x="3266916" y="1619757"/>
                      </a:cubicBezTo>
                      <a:cubicBezTo>
                        <a:pt x="3227216" y="1611973"/>
                        <a:pt x="3188295" y="1604967"/>
                        <a:pt x="3148594" y="1597183"/>
                      </a:cubicBezTo>
                      <a:cubicBezTo>
                        <a:pt x="3059074" y="1579279"/>
                        <a:pt x="2968776" y="1564488"/>
                        <a:pt x="2879256" y="1548920"/>
                      </a:cubicBezTo>
                      <a:cubicBezTo>
                        <a:pt x="2802191" y="1534908"/>
                        <a:pt x="2728240" y="1539579"/>
                        <a:pt x="2655846" y="1567602"/>
                      </a:cubicBezTo>
                      <a:cubicBezTo>
                        <a:pt x="2613810" y="1583949"/>
                        <a:pt x="2573332" y="1602632"/>
                        <a:pt x="2532853" y="1622092"/>
                      </a:cubicBezTo>
                      <a:cubicBezTo>
                        <a:pt x="2484591" y="1646224"/>
                        <a:pt x="2489261" y="1650116"/>
                        <a:pt x="2461238" y="1604189"/>
                      </a:cubicBezTo>
                      <a:cubicBezTo>
                        <a:pt x="2457345" y="1601075"/>
                        <a:pt x="2452675" y="1601075"/>
                        <a:pt x="2448004" y="1602632"/>
                      </a:cubicBezTo>
                      <a:cubicBezTo>
                        <a:pt x="2441777" y="1608081"/>
                        <a:pt x="2440220" y="1618979"/>
                        <a:pt x="2441777" y="1626763"/>
                      </a:cubicBezTo>
                      <a:cubicBezTo>
                        <a:pt x="2437106" y="1608081"/>
                        <a:pt x="2346029" y="1618979"/>
                        <a:pt x="2314892" y="1611973"/>
                      </a:cubicBezTo>
                      <a:cubicBezTo>
                        <a:pt x="2237049" y="1595626"/>
                        <a:pt x="2159205" y="1578500"/>
                        <a:pt x="2081362" y="1560596"/>
                      </a:cubicBezTo>
                      <a:cubicBezTo>
                        <a:pt x="2025315" y="1547363"/>
                        <a:pt x="1570709" y="1457843"/>
                        <a:pt x="1569153" y="1417364"/>
                      </a:cubicBezTo>
                      <a:cubicBezTo>
                        <a:pt x="1569153" y="1408023"/>
                        <a:pt x="1568374" y="1398682"/>
                        <a:pt x="1568374" y="1390119"/>
                      </a:cubicBezTo>
                      <a:cubicBezTo>
                        <a:pt x="1545021" y="1380778"/>
                        <a:pt x="1547356" y="1399461"/>
                        <a:pt x="1545800" y="1411915"/>
                      </a:cubicBezTo>
                      <a:cubicBezTo>
                        <a:pt x="1538015" y="1467963"/>
                        <a:pt x="1528674" y="1524010"/>
                        <a:pt x="1528674" y="1580836"/>
                      </a:cubicBezTo>
                      <a:cubicBezTo>
                        <a:pt x="1528674" y="1611194"/>
                        <a:pt x="1514662" y="1628320"/>
                        <a:pt x="1484303" y="1637661"/>
                      </a:cubicBezTo>
                      <a:cubicBezTo>
                        <a:pt x="1439933" y="1651673"/>
                        <a:pt x="1397119" y="1671134"/>
                        <a:pt x="1352748" y="1683589"/>
                      </a:cubicBezTo>
                      <a:cubicBezTo>
                        <a:pt x="1344964" y="1685924"/>
                        <a:pt x="1337179" y="1689038"/>
                        <a:pt x="1333287" y="1697601"/>
                      </a:cubicBezTo>
                      <a:cubicBezTo>
                        <a:pt x="1235983" y="1732630"/>
                        <a:pt x="1136343" y="1743528"/>
                        <a:pt x="1034369" y="1759875"/>
                      </a:cubicBezTo>
                      <a:cubicBezTo>
                        <a:pt x="1004788" y="1764546"/>
                        <a:pt x="972094" y="1776222"/>
                        <a:pt x="945627" y="1762989"/>
                      </a:cubicBezTo>
                      <a:cubicBezTo>
                        <a:pt x="873233" y="1727959"/>
                        <a:pt x="802395" y="1706942"/>
                        <a:pt x="733893" y="1664906"/>
                      </a:cubicBezTo>
                      <a:cubicBezTo>
                        <a:pt x="726887" y="1654008"/>
                        <a:pt x="729223" y="1641553"/>
                        <a:pt x="729223" y="1629877"/>
                      </a:cubicBezTo>
                      <a:cubicBezTo>
                        <a:pt x="729223" y="1505327"/>
                        <a:pt x="730779" y="1380000"/>
                        <a:pt x="731558" y="1255450"/>
                      </a:cubicBezTo>
                      <a:cubicBezTo>
                        <a:pt x="732336" y="1159703"/>
                        <a:pt x="731558" y="1063956"/>
                        <a:pt x="731558" y="968208"/>
                      </a:cubicBezTo>
                      <a:cubicBezTo>
                        <a:pt x="726887" y="920724"/>
                        <a:pt x="735450" y="872461"/>
                        <a:pt x="731558" y="825755"/>
                      </a:cubicBezTo>
                      <a:cubicBezTo>
                        <a:pt x="726887" y="765037"/>
                        <a:pt x="733893" y="705098"/>
                        <a:pt x="732336" y="645158"/>
                      </a:cubicBezTo>
                      <a:cubicBezTo>
                        <a:pt x="730779" y="564980"/>
                        <a:pt x="732336" y="484023"/>
                        <a:pt x="733893" y="403844"/>
                      </a:cubicBezTo>
                      <a:cubicBezTo>
                        <a:pt x="735450" y="298755"/>
                        <a:pt x="737007" y="193667"/>
                        <a:pt x="738564" y="88578"/>
                      </a:cubicBezTo>
                      <a:cubicBezTo>
                        <a:pt x="738564" y="76902"/>
                        <a:pt x="744013" y="60555"/>
                        <a:pt x="722995" y="60555"/>
                      </a:cubicBezTo>
                      <a:cubicBezTo>
                        <a:pt x="707426" y="58219"/>
                        <a:pt x="691079" y="59776"/>
                        <a:pt x="677068" y="50435"/>
                      </a:cubicBezTo>
                      <a:cubicBezTo>
                        <a:pt x="667726" y="47321"/>
                        <a:pt x="657607" y="47321"/>
                        <a:pt x="647487" y="47321"/>
                      </a:cubicBezTo>
                      <a:cubicBezTo>
                        <a:pt x="564973" y="42651"/>
                        <a:pt x="484016" y="31753"/>
                        <a:pt x="402280" y="20855"/>
                      </a:cubicBezTo>
                      <a:cubicBezTo>
                        <a:pt x="336114" y="11513"/>
                        <a:pt x="255935" y="17741"/>
                        <a:pt x="193660" y="1394"/>
                      </a:cubicBezTo>
                      <a:cubicBezTo>
                        <a:pt x="178870" y="-2498"/>
                        <a:pt x="167194" y="1394"/>
                        <a:pt x="163301" y="17741"/>
                      </a:cubicBezTo>
                      <a:cubicBezTo>
                        <a:pt x="160188" y="20076"/>
                        <a:pt x="158631" y="23190"/>
                        <a:pt x="157852" y="26304"/>
                      </a:cubicBezTo>
                      <a:cubicBezTo>
                        <a:pt x="143062" y="104147"/>
                        <a:pt x="129050" y="182769"/>
                        <a:pt x="115038" y="260612"/>
                      </a:cubicBezTo>
                      <a:cubicBezTo>
                        <a:pt x="97134" y="367258"/>
                        <a:pt x="80787" y="473903"/>
                        <a:pt x="66776" y="580548"/>
                      </a:cubicBezTo>
                      <a:cubicBezTo>
                        <a:pt x="51207" y="698092"/>
                        <a:pt x="37974" y="816414"/>
                        <a:pt x="26297" y="934736"/>
                      </a:cubicBezTo>
                      <a:cubicBezTo>
                        <a:pt x="16177" y="1033597"/>
                        <a:pt x="6836" y="1133236"/>
                        <a:pt x="6836" y="1232876"/>
                      </a:cubicBezTo>
                      <a:cubicBezTo>
                        <a:pt x="6836" y="1254672"/>
                        <a:pt x="8393" y="1276468"/>
                        <a:pt x="6058" y="1299042"/>
                      </a:cubicBezTo>
                      <a:cubicBezTo>
                        <a:pt x="-6397" y="1436047"/>
                        <a:pt x="2166" y="1573051"/>
                        <a:pt x="15399" y="1709277"/>
                      </a:cubicBezTo>
                      <a:cubicBezTo>
                        <a:pt x="30189" y="1864964"/>
                        <a:pt x="69889" y="2014423"/>
                        <a:pt x="127493" y="2159990"/>
                      </a:cubicBezTo>
                      <a:cubicBezTo>
                        <a:pt x="226354" y="2409089"/>
                        <a:pt x="361023" y="2633278"/>
                        <a:pt x="553297" y="2821659"/>
                      </a:cubicBezTo>
                      <a:cubicBezTo>
                        <a:pt x="600003" y="2867586"/>
                        <a:pt x="651379" y="2902616"/>
                        <a:pt x="710540" y="2929861"/>
                      </a:cubicBezTo>
                      <a:cubicBezTo>
                        <a:pt x="763474" y="2954771"/>
                        <a:pt x="817186" y="2976567"/>
                        <a:pt x="862335" y="3017046"/>
                      </a:cubicBezTo>
                      <a:cubicBezTo>
                        <a:pt x="912933" y="3061416"/>
                        <a:pt x="955747" y="3112793"/>
                        <a:pt x="998561" y="3163391"/>
                      </a:cubicBezTo>
                      <a:cubicBezTo>
                        <a:pt x="1130894" y="3319856"/>
                        <a:pt x="1239097" y="3483327"/>
                        <a:pt x="1355083" y="3652247"/>
                      </a:cubicBezTo>
                      <a:cubicBezTo>
                        <a:pt x="1376879" y="3674044"/>
                        <a:pt x="1385442" y="3705181"/>
                        <a:pt x="1411130" y="3723863"/>
                      </a:cubicBezTo>
                      <a:cubicBezTo>
                        <a:pt x="1459393" y="3788473"/>
                        <a:pt x="1500650" y="3856976"/>
                        <a:pt x="1542686" y="3924699"/>
                      </a:cubicBezTo>
                      <a:cubicBezTo>
                        <a:pt x="1631427" y="4070266"/>
                        <a:pt x="1705378" y="4222061"/>
                        <a:pt x="1749749" y="4388646"/>
                      </a:cubicBezTo>
                      <a:cubicBezTo>
                        <a:pt x="1782443" y="4513973"/>
                        <a:pt x="1789449" y="4650199"/>
                        <a:pt x="1799569" y="4777863"/>
                      </a:cubicBezTo>
                      <a:cubicBezTo>
                        <a:pt x="1801126" y="4800437"/>
                        <a:pt x="1809688" y="4803551"/>
                        <a:pt x="1828371" y="4800437"/>
                      </a:cubicBezTo>
                      <a:cubicBezTo>
                        <a:pt x="1850167" y="4796545"/>
                        <a:pt x="3723078" y="4661876"/>
                        <a:pt x="3843735" y="4653313"/>
                      </a:cubicBezTo>
                      <a:cubicBezTo>
                        <a:pt x="3852298" y="4654870"/>
                        <a:pt x="3864753" y="4661098"/>
                        <a:pt x="3858526" y="4641637"/>
                      </a:cubicBezTo>
                      <a:cubicBezTo>
                        <a:pt x="3847628" y="4611278"/>
                        <a:pt x="3845292" y="4579362"/>
                        <a:pt x="3837508" y="4548225"/>
                      </a:cubicBezTo>
                      <a:cubicBezTo>
                        <a:pt x="3762000" y="4241522"/>
                        <a:pt x="3684935" y="3935597"/>
                        <a:pt x="3607092" y="3628894"/>
                      </a:cubicBezTo>
                      <a:cubicBezTo>
                        <a:pt x="3531584" y="3332311"/>
                        <a:pt x="3467752" y="3027944"/>
                        <a:pt x="3375897" y="2736031"/>
                      </a:cubicBezTo>
                      <a:cubicBezTo>
                        <a:pt x="3369669" y="2716570"/>
                        <a:pt x="3364999" y="2697110"/>
                        <a:pt x="3361107" y="2676870"/>
                      </a:cubicBezTo>
                      <a:cubicBezTo>
                        <a:pt x="3344760" y="2613817"/>
                        <a:pt x="3326856" y="2551542"/>
                        <a:pt x="3310508" y="2488489"/>
                      </a:cubicBezTo>
                      <a:cubicBezTo>
                        <a:pt x="3307395" y="2475256"/>
                        <a:pt x="3301167" y="2461244"/>
                        <a:pt x="3325299" y="2461244"/>
                      </a:cubicBezTo>
                      <a:cubicBezTo>
                        <a:pt x="3419489" y="2462023"/>
                        <a:pt x="3549488" y="2464358"/>
                        <a:pt x="3642900" y="2453460"/>
                      </a:cubicBezTo>
                      <a:cubicBezTo>
                        <a:pt x="3792359" y="2436334"/>
                        <a:pt x="3902896" y="2402083"/>
                        <a:pt x="4049242" y="2366275"/>
                      </a:cubicBezTo>
                      <a:cubicBezTo>
                        <a:pt x="4210378" y="2327353"/>
                        <a:pt x="4369957" y="2282983"/>
                        <a:pt x="4527979" y="2235498"/>
                      </a:cubicBezTo>
                      <a:cubicBezTo>
                        <a:pt x="4579355" y="2219151"/>
                        <a:pt x="4629954" y="2198912"/>
                        <a:pt x="4682887" y="2185679"/>
                      </a:cubicBezTo>
                      <a:cubicBezTo>
                        <a:pt x="4696899" y="2180229"/>
                        <a:pt x="4710132" y="2174780"/>
                        <a:pt x="4724144" y="2171667"/>
                      </a:cubicBezTo>
                      <a:cubicBezTo>
                        <a:pt x="4772407" y="2161547"/>
                        <a:pt x="4800431" y="2134302"/>
                        <a:pt x="4837017" y="2097715"/>
                      </a:cubicBezTo>
                      <a:cubicBezTo>
                        <a:pt x="4991147" y="1943586"/>
                        <a:pt x="5025398" y="1759875"/>
                        <a:pt x="5115696" y="1597961"/>
                      </a:cubicBezTo>
                      <a:cubicBezTo>
                        <a:pt x="5173300" y="1495208"/>
                        <a:pt x="5230126" y="1383113"/>
                        <a:pt x="5276053" y="1271797"/>
                      </a:cubicBezTo>
                      <a:cubicBezTo>
                        <a:pt x="5300185" y="1214193"/>
                        <a:pt x="5336771" y="1155032"/>
                        <a:pt x="5355454" y="1095871"/>
                      </a:cubicBezTo>
                      <a:cubicBezTo>
                        <a:pt x="5371801" y="1043716"/>
                        <a:pt x="5384256" y="975992"/>
                        <a:pt x="5408387" y="926951"/>
                      </a:cubicBezTo>
                      <a:cubicBezTo>
                        <a:pt x="5423956" y="884916"/>
                        <a:pt x="5407609" y="841324"/>
                        <a:pt x="5406830" y="796175"/>
                      </a:cubicBezTo>
                      <a:cubicBezTo>
                        <a:pt x="5406052" y="779827"/>
                        <a:pt x="5413836" y="761145"/>
                        <a:pt x="5395932" y="747912"/>
                      </a:cubicBezTo>
                      <a:close/>
                      <a:moveTo>
                        <a:pt x="2184894" y="1682810"/>
                      </a:moveTo>
                      <a:lnTo>
                        <a:pt x="2181780" y="1682810"/>
                      </a:lnTo>
                      <a:cubicBezTo>
                        <a:pt x="2182558" y="1681253"/>
                        <a:pt x="2182558" y="1680475"/>
                        <a:pt x="2183337" y="1678918"/>
                      </a:cubicBezTo>
                      <a:cubicBezTo>
                        <a:pt x="2184115" y="1680475"/>
                        <a:pt x="2184115" y="1681253"/>
                        <a:pt x="2184894" y="1682810"/>
                      </a:cubicBezTo>
                      <a:close/>
                      <a:moveTo>
                        <a:pt x="3492662" y="4619062"/>
                      </a:moveTo>
                      <a:cubicBezTo>
                        <a:pt x="3493440" y="4617505"/>
                        <a:pt x="3494219" y="4616727"/>
                        <a:pt x="3495776" y="4615170"/>
                      </a:cubicBezTo>
                      <a:cubicBezTo>
                        <a:pt x="3495776" y="4622176"/>
                        <a:pt x="3494997" y="4628403"/>
                        <a:pt x="3488770" y="4633852"/>
                      </a:cubicBezTo>
                      <a:cubicBezTo>
                        <a:pt x="3487991" y="4634631"/>
                        <a:pt x="3486434" y="4636188"/>
                        <a:pt x="3485656" y="4636966"/>
                      </a:cubicBezTo>
                      <a:cubicBezTo>
                        <a:pt x="3486434" y="4629960"/>
                        <a:pt x="3488770" y="4623733"/>
                        <a:pt x="3492662" y="461906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34">
                  <a:extLst>
                    <a:ext uri="{FF2B5EF4-FFF2-40B4-BE49-F238E27FC236}">
                      <a16:creationId xmlns:a16="http://schemas.microsoft.com/office/drawing/2014/main" id="{43735E2A-9357-4D0E-A9F4-CCC36903655B}"/>
                    </a:ext>
                  </a:extLst>
                </p:cNvPr>
                <p:cNvSpPr/>
                <p:nvPr/>
              </p:nvSpPr>
              <p:spPr>
                <a:xfrm>
                  <a:off x="6981857" y="5303468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Freeform: Shape 16">
                <a:extLst>
                  <a:ext uri="{FF2B5EF4-FFF2-40B4-BE49-F238E27FC236}">
                    <a16:creationId xmlns:a16="http://schemas.microsoft.com/office/drawing/2014/main" id="{747608B5-AD8C-40F7-AAF2-B6875EED57DB}"/>
                  </a:ext>
                </a:extLst>
              </p:cNvPr>
              <p:cNvSpPr/>
              <p:nvPr/>
            </p:nvSpPr>
            <p:spPr>
              <a:xfrm>
                <a:off x="5015534" y="5968961"/>
                <a:ext cx="2444282" cy="887414"/>
              </a:xfrm>
              <a:custGeom>
                <a:avLst/>
                <a:gdLst>
                  <a:gd name="connsiteX0" fmla="*/ 2216201 w 2444281"/>
                  <a:gd name="connsiteY0" fmla="*/ 281860 h 887414"/>
                  <a:gd name="connsiteX1" fmla="*/ 2216979 w 2444281"/>
                  <a:gd name="connsiteY1" fmla="*/ 285752 h 887414"/>
                  <a:gd name="connsiteX2" fmla="*/ 2327517 w 2444281"/>
                  <a:gd name="connsiteY2" fmla="*/ 457786 h 887414"/>
                  <a:gd name="connsiteX3" fmla="*/ 2382007 w 2444281"/>
                  <a:gd name="connsiteY3" fmla="*/ 560539 h 887414"/>
                  <a:gd name="connsiteX4" fmla="*/ 2382007 w 2444281"/>
                  <a:gd name="connsiteY4" fmla="*/ 560539 h 887414"/>
                  <a:gd name="connsiteX5" fmla="*/ 2417037 w 2444281"/>
                  <a:gd name="connsiteY5" fmla="*/ 633712 h 887414"/>
                  <a:gd name="connsiteX6" fmla="*/ 2440390 w 2444281"/>
                  <a:gd name="connsiteY6" fmla="*/ 783950 h 887414"/>
                  <a:gd name="connsiteX7" fmla="*/ 2437276 w 2444281"/>
                  <a:gd name="connsiteY7" fmla="*/ 790956 h 887414"/>
                  <a:gd name="connsiteX8" fmla="*/ 2436497 w 2444281"/>
                  <a:gd name="connsiteY8" fmla="*/ 804968 h 887414"/>
                  <a:gd name="connsiteX9" fmla="*/ 2426378 w 2444281"/>
                  <a:gd name="connsiteY9" fmla="*/ 889817 h 887414"/>
                  <a:gd name="connsiteX10" fmla="*/ 25688 w 2444281"/>
                  <a:gd name="connsiteY10" fmla="*/ 889817 h 887414"/>
                  <a:gd name="connsiteX11" fmla="*/ 11676 w 2444281"/>
                  <a:gd name="connsiteY11" fmla="*/ 861015 h 887414"/>
                  <a:gd name="connsiteX12" fmla="*/ 7006 w 2444281"/>
                  <a:gd name="connsiteY12" fmla="*/ 590120 h 887414"/>
                  <a:gd name="connsiteX13" fmla="*/ 64610 w 2444281"/>
                  <a:gd name="connsiteY13" fmla="*/ 179886 h 887414"/>
                  <a:gd name="connsiteX14" fmla="*/ 100418 w 2444281"/>
                  <a:gd name="connsiteY14" fmla="*/ 144077 h 887414"/>
                  <a:gd name="connsiteX15" fmla="*/ 173591 w 2444281"/>
                  <a:gd name="connsiteY15" fmla="*/ 136293 h 887414"/>
                  <a:gd name="connsiteX16" fmla="*/ 433587 w 2444281"/>
                  <a:gd name="connsiteY16" fmla="*/ 116832 h 887414"/>
                  <a:gd name="connsiteX17" fmla="*/ 693584 w 2444281"/>
                  <a:gd name="connsiteY17" fmla="*/ 98150 h 887414"/>
                  <a:gd name="connsiteX18" fmla="*/ 890528 w 2444281"/>
                  <a:gd name="connsiteY18" fmla="*/ 84138 h 887414"/>
                  <a:gd name="connsiteX19" fmla="*/ 1139627 w 2444281"/>
                  <a:gd name="connsiteY19" fmla="*/ 67013 h 887414"/>
                  <a:gd name="connsiteX20" fmla="*/ 1435432 w 2444281"/>
                  <a:gd name="connsiteY20" fmla="*/ 45995 h 887414"/>
                  <a:gd name="connsiteX21" fmla="*/ 1561538 w 2444281"/>
                  <a:gd name="connsiteY21" fmla="*/ 38211 h 887414"/>
                  <a:gd name="connsiteX22" fmla="*/ 1602795 w 2444281"/>
                  <a:gd name="connsiteY22" fmla="*/ 48330 h 887414"/>
                  <a:gd name="connsiteX23" fmla="*/ 1679081 w 2444281"/>
                  <a:gd name="connsiteY23" fmla="*/ 96593 h 887414"/>
                  <a:gd name="connsiteX24" fmla="*/ 1718003 w 2444281"/>
                  <a:gd name="connsiteY24" fmla="*/ 81803 h 887414"/>
                  <a:gd name="connsiteX25" fmla="*/ 1731236 w 2444281"/>
                  <a:gd name="connsiteY25" fmla="*/ 40546 h 887414"/>
                  <a:gd name="connsiteX26" fmla="*/ 1748362 w 2444281"/>
                  <a:gd name="connsiteY26" fmla="*/ 26534 h 887414"/>
                  <a:gd name="connsiteX27" fmla="*/ 2004467 w 2444281"/>
                  <a:gd name="connsiteY27" fmla="*/ 7073 h 887414"/>
                  <a:gd name="connsiteX28" fmla="*/ 2102549 w 2444281"/>
                  <a:gd name="connsiteY28" fmla="*/ 67 h 887414"/>
                  <a:gd name="connsiteX29" fmla="*/ 2161710 w 2444281"/>
                  <a:gd name="connsiteY29" fmla="*/ 55336 h 887414"/>
                  <a:gd name="connsiteX30" fmla="*/ 2161710 w 2444281"/>
                  <a:gd name="connsiteY30" fmla="*/ 55336 h 887414"/>
                  <a:gd name="connsiteX31" fmla="*/ 2177279 w 2444281"/>
                  <a:gd name="connsiteY31" fmla="*/ 126174 h 887414"/>
                  <a:gd name="connsiteX32" fmla="*/ 2206081 w 2444281"/>
                  <a:gd name="connsiteY32" fmla="*/ 253058 h 887414"/>
                  <a:gd name="connsiteX33" fmla="*/ 2206081 w 2444281"/>
                  <a:gd name="connsiteY33" fmla="*/ 253058 h 887414"/>
                  <a:gd name="connsiteX34" fmla="*/ 2216201 w 2444281"/>
                  <a:gd name="connsiteY34" fmla="*/ 281860 h 8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44281" h="887414">
                    <a:moveTo>
                      <a:pt x="2216201" y="281860"/>
                    </a:moveTo>
                    <a:cubicBezTo>
                      <a:pt x="2215422" y="283417"/>
                      <a:pt x="2215422" y="284974"/>
                      <a:pt x="2216979" y="285752"/>
                    </a:cubicBezTo>
                    <a:cubicBezTo>
                      <a:pt x="2257458" y="340243"/>
                      <a:pt x="2293265" y="398625"/>
                      <a:pt x="2327517" y="457786"/>
                    </a:cubicBezTo>
                    <a:cubicBezTo>
                      <a:pt x="2346978" y="491259"/>
                      <a:pt x="2369552" y="523175"/>
                      <a:pt x="2382007" y="560539"/>
                    </a:cubicBezTo>
                    <a:lnTo>
                      <a:pt x="2382007" y="560539"/>
                    </a:lnTo>
                    <a:cubicBezTo>
                      <a:pt x="2402246" y="580779"/>
                      <a:pt x="2406138" y="608802"/>
                      <a:pt x="2417037" y="633712"/>
                    </a:cubicBezTo>
                    <a:cubicBezTo>
                      <a:pt x="2438833" y="681197"/>
                      <a:pt x="2452066" y="731017"/>
                      <a:pt x="2440390" y="783950"/>
                    </a:cubicBezTo>
                    <a:cubicBezTo>
                      <a:pt x="2439611" y="787064"/>
                      <a:pt x="2438833" y="789399"/>
                      <a:pt x="2437276" y="790956"/>
                    </a:cubicBezTo>
                    <a:cubicBezTo>
                      <a:pt x="2437276" y="795627"/>
                      <a:pt x="2437276" y="800297"/>
                      <a:pt x="2436497" y="804968"/>
                    </a:cubicBezTo>
                    <a:cubicBezTo>
                      <a:pt x="2430270" y="832991"/>
                      <a:pt x="2437276" y="862572"/>
                      <a:pt x="2426378" y="889817"/>
                    </a:cubicBezTo>
                    <a:cubicBezTo>
                      <a:pt x="1626148" y="889817"/>
                      <a:pt x="825918" y="889817"/>
                      <a:pt x="25688" y="889817"/>
                    </a:cubicBezTo>
                    <a:cubicBezTo>
                      <a:pt x="16347" y="882032"/>
                      <a:pt x="14012" y="871913"/>
                      <a:pt x="11676" y="861015"/>
                    </a:cubicBezTo>
                    <a:cubicBezTo>
                      <a:pt x="-5449" y="770717"/>
                      <a:pt x="-778" y="680418"/>
                      <a:pt x="7006" y="590120"/>
                    </a:cubicBezTo>
                    <a:cubicBezTo>
                      <a:pt x="19461" y="452337"/>
                      <a:pt x="42035" y="316112"/>
                      <a:pt x="64610" y="179886"/>
                    </a:cubicBezTo>
                    <a:cubicBezTo>
                      <a:pt x="68502" y="157311"/>
                      <a:pt x="76286" y="147191"/>
                      <a:pt x="100418" y="144077"/>
                    </a:cubicBezTo>
                    <a:cubicBezTo>
                      <a:pt x="124549" y="140185"/>
                      <a:pt x="150238" y="143299"/>
                      <a:pt x="173591" y="136293"/>
                    </a:cubicBezTo>
                    <a:cubicBezTo>
                      <a:pt x="259997" y="128509"/>
                      <a:pt x="346403" y="123060"/>
                      <a:pt x="433587" y="116832"/>
                    </a:cubicBezTo>
                    <a:cubicBezTo>
                      <a:pt x="519994" y="110605"/>
                      <a:pt x="607178" y="105156"/>
                      <a:pt x="693584" y="98150"/>
                    </a:cubicBezTo>
                    <a:cubicBezTo>
                      <a:pt x="758973" y="93479"/>
                      <a:pt x="825140" y="88030"/>
                      <a:pt x="890528" y="84138"/>
                    </a:cubicBezTo>
                    <a:cubicBezTo>
                      <a:pt x="973820" y="79468"/>
                      <a:pt x="1056334" y="72461"/>
                      <a:pt x="1139627" y="67013"/>
                    </a:cubicBezTo>
                    <a:cubicBezTo>
                      <a:pt x="1238488" y="60007"/>
                      <a:pt x="1336571" y="52222"/>
                      <a:pt x="1435432" y="45995"/>
                    </a:cubicBezTo>
                    <a:cubicBezTo>
                      <a:pt x="1477467" y="43660"/>
                      <a:pt x="1518724" y="35875"/>
                      <a:pt x="1561538" y="38211"/>
                    </a:cubicBezTo>
                    <a:cubicBezTo>
                      <a:pt x="1577106" y="35097"/>
                      <a:pt x="1590340" y="40546"/>
                      <a:pt x="1602795" y="48330"/>
                    </a:cubicBezTo>
                    <a:cubicBezTo>
                      <a:pt x="1628483" y="63121"/>
                      <a:pt x="1653393" y="81025"/>
                      <a:pt x="1679081" y="96593"/>
                    </a:cubicBezTo>
                    <a:cubicBezTo>
                      <a:pt x="1705548" y="113719"/>
                      <a:pt x="1710219" y="111383"/>
                      <a:pt x="1718003" y="81803"/>
                    </a:cubicBezTo>
                    <a:cubicBezTo>
                      <a:pt x="1721895" y="67791"/>
                      <a:pt x="1725787" y="53779"/>
                      <a:pt x="1731236" y="40546"/>
                    </a:cubicBezTo>
                    <a:cubicBezTo>
                      <a:pt x="1735129" y="33540"/>
                      <a:pt x="1740577" y="28869"/>
                      <a:pt x="1748362" y="26534"/>
                    </a:cubicBezTo>
                    <a:cubicBezTo>
                      <a:pt x="1833211" y="17193"/>
                      <a:pt x="1918839" y="10187"/>
                      <a:pt x="2004467" y="7073"/>
                    </a:cubicBezTo>
                    <a:cubicBezTo>
                      <a:pt x="2037161" y="5516"/>
                      <a:pt x="2069855" y="846"/>
                      <a:pt x="2102549" y="67"/>
                    </a:cubicBezTo>
                    <a:cubicBezTo>
                      <a:pt x="2140693" y="-1490"/>
                      <a:pt x="2153926" y="24199"/>
                      <a:pt x="2161710" y="55336"/>
                    </a:cubicBezTo>
                    <a:lnTo>
                      <a:pt x="2161710" y="55336"/>
                    </a:lnTo>
                    <a:cubicBezTo>
                      <a:pt x="2171830" y="77911"/>
                      <a:pt x="2174944" y="102042"/>
                      <a:pt x="2177279" y="126174"/>
                    </a:cubicBezTo>
                    <a:cubicBezTo>
                      <a:pt x="2181171" y="169766"/>
                      <a:pt x="2196740" y="210244"/>
                      <a:pt x="2206081" y="253058"/>
                    </a:cubicBezTo>
                    <a:lnTo>
                      <a:pt x="2206081" y="253058"/>
                    </a:lnTo>
                    <a:cubicBezTo>
                      <a:pt x="2213865" y="260843"/>
                      <a:pt x="2212308" y="272519"/>
                      <a:pt x="2216201" y="2818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17">
                <a:extLst>
                  <a:ext uri="{FF2B5EF4-FFF2-40B4-BE49-F238E27FC236}">
                    <a16:creationId xmlns:a16="http://schemas.microsoft.com/office/drawing/2014/main" id="{E125D1A3-842F-4D34-A944-0D75844DFF0C}"/>
                  </a:ext>
                </a:extLst>
              </p:cNvPr>
              <p:cNvSpPr/>
              <p:nvPr/>
            </p:nvSpPr>
            <p:spPr>
              <a:xfrm>
                <a:off x="4568780" y="1022727"/>
                <a:ext cx="1299984" cy="1556867"/>
              </a:xfrm>
              <a:custGeom>
                <a:avLst/>
                <a:gdLst>
                  <a:gd name="connsiteX0" fmla="*/ 1292132 w 1299984"/>
                  <a:gd name="connsiteY0" fmla="*/ 412704 h 1556867"/>
                  <a:gd name="connsiteX1" fmla="*/ 1081955 w 1299984"/>
                  <a:gd name="connsiteY1" fmla="*/ 353543 h 1556867"/>
                  <a:gd name="connsiteX2" fmla="*/ 898245 w 1299984"/>
                  <a:gd name="connsiteY2" fmla="*/ 323184 h 1556867"/>
                  <a:gd name="connsiteX3" fmla="*/ 718427 w 1299984"/>
                  <a:gd name="connsiteY3" fmla="*/ 324741 h 1556867"/>
                  <a:gd name="connsiteX4" fmla="*/ 569746 w 1299984"/>
                  <a:gd name="connsiteY4" fmla="*/ 479650 h 1556867"/>
                  <a:gd name="connsiteX5" fmla="*/ 542501 w 1299984"/>
                  <a:gd name="connsiteY5" fmla="*/ 704617 h 1556867"/>
                  <a:gd name="connsiteX6" fmla="*/ 480226 w 1299984"/>
                  <a:gd name="connsiteY6" fmla="*/ 1003535 h 1556867"/>
                  <a:gd name="connsiteX7" fmla="*/ 458430 w 1299984"/>
                  <a:gd name="connsiteY7" fmla="*/ 1071259 h 1556867"/>
                  <a:gd name="connsiteX8" fmla="*/ 431963 w 1299984"/>
                  <a:gd name="connsiteY8" fmla="*/ 1089942 h 1556867"/>
                  <a:gd name="connsiteX9" fmla="*/ 407054 w 1299984"/>
                  <a:gd name="connsiteY9" fmla="*/ 1066589 h 1556867"/>
                  <a:gd name="connsiteX10" fmla="*/ 399269 w 1299984"/>
                  <a:gd name="connsiteY10" fmla="*/ 1015990 h 1556867"/>
                  <a:gd name="connsiteX11" fmla="*/ 210888 w 1299984"/>
                  <a:gd name="connsiteY11" fmla="*/ 861861 h 1556867"/>
                  <a:gd name="connsiteX12" fmla="*/ 119811 w 1299984"/>
                  <a:gd name="connsiteY12" fmla="*/ 924914 h 1556867"/>
                  <a:gd name="connsiteX13" fmla="*/ 102686 w 1299984"/>
                  <a:gd name="connsiteY13" fmla="*/ 1110959 h 1556867"/>
                  <a:gd name="connsiteX14" fmla="*/ 159512 w 1299984"/>
                  <a:gd name="connsiteY14" fmla="*/ 1204371 h 1556867"/>
                  <a:gd name="connsiteX15" fmla="*/ 265379 w 1299984"/>
                  <a:gd name="connsiteY15" fmla="*/ 1420776 h 1556867"/>
                  <a:gd name="connsiteX16" fmla="*/ 260708 w 1299984"/>
                  <a:gd name="connsiteY16" fmla="*/ 1560894 h 1556867"/>
                  <a:gd name="connsiteX17" fmla="*/ 252924 w 1299984"/>
                  <a:gd name="connsiteY17" fmla="*/ 1553110 h 1556867"/>
                  <a:gd name="connsiteX18" fmla="*/ 230349 w 1299984"/>
                  <a:gd name="connsiteY18" fmla="*/ 1531314 h 1556867"/>
                  <a:gd name="connsiteX19" fmla="*/ 112027 w 1299984"/>
                  <a:gd name="connsiteY19" fmla="*/ 1370178 h 1556867"/>
                  <a:gd name="connsiteX20" fmla="*/ 40411 w 1299984"/>
                  <a:gd name="connsiteY20" fmla="*/ 1192695 h 1556867"/>
                  <a:gd name="connsiteX21" fmla="*/ 18615 w 1299984"/>
                  <a:gd name="connsiteY21" fmla="*/ 1124971 h 1556867"/>
                  <a:gd name="connsiteX22" fmla="*/ 11609 w 1299984"/>
                  <a:gd name="connsiteY22" fmla="*/ 1061140 h 1556867"/>
                  <a:gd name="connsiteX23" fmla="*/ 10831 w 1299984"/>
                  <a:gd name="connsiteY23" fmla="*/ 872759 h 1556867"/>
                  <a:gd name="connsiteX24" fmla="*/ 40411 w 1299984"/>
                  <a:gd name="connsiteY24" fmla="*/ 703839 h 1556867"/>
                  <a:gd name="connsiteX25" fmla="*/ 104243 w 1299984"/>
                  <a:gd name="connsiteY25" fmla="*/ 485099 h 1556867"/>
                  <a:gd name="connsiteX26" fmla="*/ 189870 w 1299984"/>
                  <a:gd name="connsiteY26" fmla="*/ 306059 h 1556867"/>
                  <a:gd name="connsiteX27" fmla="*/ 285618 w 1299984"/>
                  <a:gd name="connsiteY27" fmla="*/ 190851 h 1556867"/>
                  <a:gd name="connsiteX28" fmla="*/ 388371 w 1299984"/>
                  <a:gd name="connsiteY28" fmla="*/ 109115 h 1556867"/>
                  <a:gd name="connsiteX29" fmla="*/ 741002 w 1299984"/>
                  <a:gd name="connsiteY29" fmla="*/ 135 h 1556867"/>
                  <a:gd name="connsiteX30" fmla="*/ 1095967 w 1299984"/>
                  <a:gd name="connsiteY30" fmla="*/ 96660 h 1556867"/>
                  <a:gd name="connsiteX31" fmla="*/ 1294468 w 1299984"/>
                  <a:gd name="connsiteY31" fmla="*/ 397136 h 1556867"/>
                  <a:gd name="connsiteX32" fmla="*/ 1292132 w 1299984"/>
                  <a:gd name="connsiteY32" fmla="*/ 412704 h 155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9984" h="1556867">
                    <a:moveTo>
                      <a:pt x="1292132" y="412704"/>
                    </a:moveTo>
                    <a:cubicBezTo>
                      <a:pt x="1232193" y="357436"/>
                      <a:pt x="1156685" y="355879"/>
                      <a:pt x="1081955" y="353543"/>
                    </a:cubicBezTo>
                    <a:cubicBezTo>
                      <a:pt x="1019681" y="351987"/>
                      <a:pt x="959741" y="332526"/>
                      <a:pt x="898245" y="323184"/>
                    </a:cubicBezTo>
                    <a:cubicBezTo>
                      <a:pt x="837527" y="313843"/>
                      <a:pt x="778366" y="313843"/>
                      <a:pt x="718427" y="324741"/>
                    </a:cubicBezTo>
                    <a:cubicBezTo>
                      <a:pt x="632799" y="341088"/>
                      <a:pt x="587650" y="397136"/>
                      <a:pt x="569746" y="479650"/>
                    </a:cubicBezTo>
                    <a:cubicBezTo>
                      <a:pt x="553399" y="553601"/>
                      <a:pt x="547950" y="629109"/>
                      <a:pt x="542501" y="704617"/>
                    </a:cubicBezTo>
                    <a:cubicBezTo>
                      <a:pt x="535495" y="807370"/>
                      <a:pt x="511364" y="906231"/>
                      <a:pt x="480226" y="1003535"/>
                    </a:cubicBezTo>
                    <a:cubicBezTo>
                      <a:pt x="473220" y="1026110"/>
                      <a:pt x="465436" y="1048685"/>
                      <a:pt x="458430" y="1071259"/>
                    </a:cubicBezTo>
                    <a:cubicBezTo>
                      <a:pt x="454538" y="1084493"/>
                      <a:pt x="448310" y="1093834"/>
                      <a:pt x="431963" y="1089942"/>
                    </a:cubicBezTo>
                    <a:cubicBezTo>
                      <a:pt x="418730" y="1086828"/>
                      <a:pt x="406275" y="1086828"/>
                      <a:pt x="407054" y="1066589"/>
                    </a:cubicBezTo>
                    <a:cubicBezTo>
                      <a:pt x="407054" y="1049463"/>
                      <a:pt x="401604" y="1033116"/>
                      <a:pt x="399269" y="1015990"/>
                    </a:cubicBezTo>
                    <a:cubicBezTo>
                      <a:pt x="383701" y="908567"/>
                      <a:pt x="284061" y="865753"/>
                      <a:pt x="210888" y="861861"/>
                    </a:cubicBezTo>
                    <a:cubicBezTo>
                      <a:pt x="163404" y="859525"/>
                      <a:pt x="135380" y="879765"/>
                      <a:pt x="119811" y="924914"/>
                    </a:cubicBezTo>
                    <a:cubicBezTo>
                      <a:pt x="99572" y="985632"/>
                      <a:pt x="87896" y="1047128"/>
                      <a:pt x="102686" y="1110959"/>
                    </a:cubicBezTo>
                    <a:cubicBezTo>
                      <a:pt x="111249" y="1148324"/>
                      <a:pt x="126039" y="1182575"/>
                      <a:pt x="159512" y="1204371"/>
                    </a:cubicBezTo>
                    <a:cubicBezTo>
                      <a:pt x="237355" y="1255748"/>
                      <a:pt x="266157" y="1331256"/>
                      <a:pt x="265379" y="1420776"/>
                    </a:cubicBezTo>
                    <a:cubicBezTo>
                      <a:pt x="264600" y="1467482"/>
                      <a:pt x="271606" y="1514188"/>
                      <a:pt x="260708" y="1560894"/>
                    </a:cubicBezTo>
                    <a:cubicBezTo>
                      <a:pt x="256037" y="1560115"/>
                      <a:pt x="254480" y="1556223"/>
                      <a:pt x="252924" y="1553110"/>
                    </a:cubicBezTo>
                    <a:cubicBezTo>
                      <a:pt x="249810" y="1541433"/>
                      <a:pt x="241247" y="1534427"/>
                      <a:pt x="230349" y="1531314"/>
                    </a:cubicBezTo>
                    <a:cubicBezTo>
                      <a:pt x="187535" y="1517302"/>
                      <a:pt x="129153" y="1410656"/>
                      <a:pt x="112027" y="1370178"/>
                    </a:cubicBezTo>
                    <a:cubicBezTo>
                      <a:pt x="87117" y="1311795"/>
                      <a:pt x="64543" y="1251856"/>
                      <a:pt x="40411" y="1192695"/>
                    </a:cubicBezTo>
                    <a:cubicBezTo>
                      <a:pt x="31848" y="1170120"/>
                      <a:pt x="21729" y="1149103"/>
                      <a:pt x="18615" y="1124971"/>
                    </a:cubicBezTo>
                    <a:cubicBezTo>
                      <a:pt x="16280" y="1102397"/>
                      <a:pt x="25621" y="1082936"/>
                      <a:pt x="11609" y="1061140"/>
                    </a:cubicBezTo>
                    <a:cubicBezTo>
                      <a:pt x="-10965" y="1026888"/>
                      <a:pt x="5382" y="911680"/>
                      <a:pt x="10831" y="872759"/>
                    </a:cubicBezTo>
                    <a:cubicBezTo>
                      <a:pt x="18615" y="816711"/>
                      <a:pt x="28735" y="759107"/>
                      <a:pt x="40411" y="703839"/>
                    </a:cubicBezTo>
                    <a:cubicBezTo>
                      <a:pt x="55980" y="629887"/>
                      <a:pt x="77776" y="556715"/>
                      <a:pt x="104243" y="485099"/>
                    </a:cubicBezTo>
                    <a:cubicBezTo>
                      <a:pt x="119811" y="444620"/>
                      <a:pt x="149392" y="328634"/>
                      <a:pt x="189870" y="306059"/>
                    </a:cubicBezTo>
                    <a:cubicBezTo>
                      <a:pt x="224122" y="287377"/>
                      <a:pt x="256816" y="220431"/>
                      <a:pt x="285618" y="190851"/>
                    </a:cubicBezTo>
                    <a:cubicBezTo>
                      <a:pt x="316755" y="158935"/>
                      <a:pt x="351006" y="132468"/>
                      <a:pt x="388371" y="109115"/>
                    </a:cubicBezTo>
                    <a:cubicBezTo>
                      <a:pt x="485675" y="48397"/>
                      <a:pt x="624236" y="-2979"/>
                      <a:pt x="741002" y="135"/>
                    </a:cubicBezTo>
                    <a:cubicBezTo>
                      <a:pt x="863994" y="4027"/>
                      <a:pt x="989322" y="32050"/>
                      <a:pt x="1095967" y="96660"/>
                    </a:cubicBezTo>
                    <a:cubicBezTo>
                      <a:pt x="1185487" y="151151"/>
                      <a:pt x="1331833" y="278814"/>
                      <a:pt x="1294468" y="397136"/>
                    </a:cubicBezTo>
                    <a:cubicBezTo>
                      <a:pt x="1293689" y="402585"/>
                      <a:pt x="1292911" y="407255"/>
                      <a:pt x="1292132" y="412704"/>
                    </a:cubicBezTo>
                    <a:close/>
                  </a:path>
                </a:pathLst>
              </a:custGeom>
              <a:solidFill>
                <a:srgbClr val="89571E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18">
                <a:extLst>
                  <a:ext uri="{FF2B5EF4-FFF2-40B4-BE49-F238E27FC236}">
                    <a16:creationId xmlns:a16="http://schemas.microsoft.com/office/drawing/2014/main" id="{F5B3BF0B-D388-44AD-80B5-173D7DF747C8}"/>
                  </a:ext>
                </a:extLst>
              </p:cNvPr>
              <p:cNvSpPr/>
              <p:nvPr/>
            </p:nvSpPr>
            <p:spPr>
              <a:xfrm>
                <a:off x="5098826" y="2631884"/>
                <a:ext cx="194608" cy="233530"/>
              </a:xfrm>
              <a:custGeom>
                <a:avLst/>
                <a:gdLst>
                  <a:gd name="connsiteX0" fmla="*/ 98861 w 194608"/>
                  <a:gd name="connsiteY0" fmla="*/ 212512 h 233530"/>
                  <a:gd name="connsiteX1" fmla="*/ 88742 w 194608"/>
                  <a:gd name="connsiteY1" fmla="*/ 211734 h 233530"/>
                  <a:gd name="connsiteX2" fmla="*/ 66167 w 194608"/>
                  <a:gd name="connsiteY2" fmla="*/ 205506 h 233530"/>
                  <a:gd name="connsiteX3" fmla="*/ 60718 w 194608"/>
                  <a:gd name="connsiteY3" fmla="*/ 200836 h 233530"/>
                  <a:gd name="connsiteX4" fmla="*/ 9341 w 194608"/>
                  <a:gd name="connsiteY4" fmla="*/ 28024 h 233530"/>
                  <a:gd name="connsiteX5" fmla="*/ 0 w 194608"/>
                  <a:gd name="connsiteY5" fmla="*/ 0 h 233530"/>
                  <a:gd name="connsiteX6" fmla="*/ 31916 w 194608"/>
                  <a:gd name="connsiteY6" fmla="*/ 49041 h 233530"/>
                  <a:gd name="connsiteX7" fmla="*/ 198501 w 194608"/>
                  <a:gd name="connsiteY7" fmla="*/ 233530 h 233530"/>
                  <a:gd name="connsiteX8" fmla="*/ 195387 w 194608"/>
                  <a:gd name="connsiteY8" fmla="*/ 236644 h 233530"/>
                  <a:gd name="connsiteX9" fmla="*/ 175926 w 194608"/>
                  <a:gd name="connsiteY9" fmla="*/ 234309 h 233530"/>
                  <a:gd name="connsiteX10" fmla="*/ 175926 w 194608"/>
                  <a:gd name="connsiteY10" fmla="*/ 233530 h 233530"/>
                  <a:gd name="connsiteX11" fmla="*/ 150238 w 194608"/>
                  <a:gd name="connsiteY11" fmla="*/ 228081 h 233530"/>
                  <a:gd name="connsiteX12" fmla="*/ 131555 w 194608"/>
                  <a:gd name="connsiteY12" fmla="*/ 223410 h 233530"/>
                  <a:gd name="connsiteX13" fmla="*/ 131555 w 194608"/>
                  <a:gd name="connsiteY13" fmla="*/ 222632 h 233530"/>
                  <a:gd name="connsiteX14" fmla="*/ 98861 w 194608"/>
                  <a:gd name="connsiteY14" fmla="*/ 212512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608" h="233530">
                    <a:moveTo>
                      <a:pt x="98861" y="212512"/>
                    </a:moveTo>
                    <a:cubicBezTo>
                      <a:pt x="95747" y="212512"/>
                      <a:pt x="91855" y="211734"/>
                      <a:pt x="88742" y="211734"/>
                    </a:cubicBezTo>
                    <a:cubicBezTo>
                      <a:pt x="82514" y="204728"/>
                      <a:pt x="73173" y="207842"/>
                      <a:pt x="66167" y="205506"/>
                    </a:cubicBezTo>
                    <a:cubicBezTo>
                      <a:pt x="63832" y="204728"/>
                      <a:pt x="62275" y="203171"/>
                      <a:pt x="60718" y="200836"/>
                    </a:cubicBezTo>
                    <a:cubicBezTo>
                      <a:pt x="46706" y="142453"/>
                      <a:pt x="27245" y="85628"/>
                      <a:pt x="9341" y="28024"/>
                    </a:cubicBezTo>
                    <a:cubicBezTo>
                      <a:pt x="7006" y="19461"/>
                      <a:pt x="3892" y="10898"/>
                      <a:pt x="0" y="0"/>
                    </a:cubicBezTo>
                    <a:cubicBezTo>
                      <a:pt x="20239" y="13233"/>
                      <a:pt x="23353" y="33473"/>
                      <a:pt x="31916" y="49041"/>
                    </a:cubicBezTo>
                    <a:cubicBezTo>
                      <a:pt x="72394" y="124549"/>
                      <a:pt x="127663" y="185267"/>
                      <a:pt x="198501" y="233530"/>
                    </a:cubicBezTo>
                    <a:cubicBezTo>
                      <a:pt x="197722" y="234309"/>
                      <a:pt x="196944" y="235865"/>
                      <a:pt x="195387" y="236644"/>
                    </a:cubicBezTo>
                    <a:cubicBezTo>
                      <a:pt x="188381" y="240536"/>
                      <a:pt x="182153" y="238979"/>
                      <a:pt x="175926" y="234309"/>
                    </a:cubicBezTo>
                    <a:lnTo>
                      <a:pt x="175926" y="233530"/>
                    </a:lnTo>
                    <a:cubicBezTo>
                      <a:pt x="168142" y="226524"/>
                      <a:pt x="158801" y="228859"/>
                      <a:pt x="150238" y="228081"/>
                    </a:cubicBezTo>
                    <a:cubicBezTo>
                      <a:pt x="143232" y="228081"/>
                      <a:pt x="137004" y="228081"/>
                      <a:pt x="131555" y="223410"/>
                    </a:cubicBezTo>
                    <a:lnTo>
                      <a:pt x="131555" y="222632"/>
                    </a:lnTo>
                    <a:cubicBezTo>
                      <a:pt x="122214" y="216404"/>
                      <a:pt x="108981" y="221075"/>
                      <a:pt x="98861" y="212512"/>
                    </a:cubicBezTo>
                    <a:close/>
                  </a:path>
                </a:pathLst>
              </a:custGeom>
              <a:solidFill>
                <a:srgbClr val="E3B786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5" name="Graphic 24">
                <a:extLst>
                  <a:ext uri="{FF2B5EF4-FFF2-40B4-BE49-F238E27FC236}">
                    <a16:creationId xmlns:a16="http://schemas.microsoft.com/office/drawing/2014/main" id="{CA1BEAF5-7BD0-42C2-97E3-D8F6A979AB1F}"/>
                  </a:ext>
                </a:extLst>
              </p:cNvPr>
              <p:cNvGrpSpPr/>
              <p:nvPr/>
            </p:nvGrpSpPr>
            <p:grpSpPr>
              <a:xfrm>
                <a:off x="3822070" y="2993077"/>
                <a:ext cx="4040070" cy="2506556"/>
                <a:chOff x="3822070" y="2993077"/>
                <a:chExt cx="4040070" cy="2506556"/>
              </a:xfrm>
              <a:solidFill>
                <a:srgbClr val="A1C1E2"/>
              </a:solidFill>
            </p:grpSpPr>
            <p:sp>
              <p:nvSpPr>
                <p:cNvPr id="87" name="Freeform: Shape 21">
                  <a:extLst>
                    <a:ext uri="{FF2B5EF4-FFF2-40B4-BE49-F238E27FC236}">
                      <a16:creationId xmlns:a16="http://schemas.microsoft.com/office/drawing/2014/main" id="{31990A55-0AF3-460E-AE5B-3B27DABE467D}"/>
                    </a:ext>
                  </a:extLst>
                </p:cNvPr>
                <p:cNvSpPr/>
                <p:nvPr/>
              </p:nvSpPr>
              <p:spPr>
                <a:xfrm>
                  <a:off x="5752399" y="3005226"/>
                  <a:ext cx="155687" cy="303589"/>
                </a:xfrm>
                <a:custGeom>
                  <a:avLst/>
                  <a:gdLst>
                    <a:gd name="connsiteX0" fmla="*/ 56359 w 155686"/>
                    <a:gd name="connsiteY0" fmla="*/ 86713 h 303589"/>
                    <a:gd name="connsiteX1" fmla="*/ 11210 w 155686"/>
                    <a:gd name="connsiteY1" fmla="*/ 1085 h 303589"/>
                    <a:gd name="connsiteX2" fmla="*/ 5761 w 155686"/>
                    <a:gd name="connsiteY2" fmla="*/ 1863 h 303589"/>
                    <a:gd name="connsiteX3" fmla="*/ 16659 w 155686"/>
                    <a:gd name="connsiteY3" fmla="*/ 83599 h 303589"/>
                    <a:gd name="connsiteX4" fmla="*/ 312 w 155686"/>
                    <a:gd name="connsiteY4" fmla="*/ 100725 h 303589"/>
                    <a:gd name="connsiteX5" fmla="*/ 42347 w 155686"/>
                    <a:gd name="connsiteY5" fmla="*/ 163778 h 303589"/>
                    <a:gd name="connsiteX6" fmla="*/ 54802 w 155686"/>
                    <a:gd name="connsiteY6" fmla="*/ 290662 h 303589"/>
                    <a:gd name="connsiteX7" fmla="*/ 64143 w 155686"/>
                    <a:gd name="connsiteY7" fmla="*/ 309345 h 303589"/>
                    <a:gd name="connsiteX8" fmla="*/ 92167 w 155686"/>
                    <a:gd name="connsiteY8" fmla="*/ 262639 h 303589"/>
                    <a:gd name="connsiteX9" fmla="*/ 139651 w 155686"/>
                    <a:gd name="connsiteY9" fmla="*/ 249405 h 303589"/>
                    <a:gd name="connsiteX10" fmla="*/ 149771 w 155686"/>
                    <a:gd name="connsiteY10" fmla="*/ 224495 h 303589"/>
                    <a:gd name="connsiteX11" fmla="*/ 56359 w 155686"/>
                    <a:gd name="connsiteY11" fmla="*/ 86713 h 3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5686" h="303589">
                      <a:moveTo>
                        <a:pt x="56359" y="86713"/>
                      </a:moveTo>
                      <a:cubicBezTo>
                        <a:pt x="39233" y="59468"/>
                        <a:pt x="18994" y="33001"/>
                        <a:pt x="11210" y="1085"/>
                      </a:cubicBezTo>
                      <a:cubicBezTo>
                        <a:pt x="9653" y="-472"/>
                        <a:pt x="7317" y="-472"/>
                        <a:pt x="5761" y="1863"/>
                      </a:cubicBezTo>
                      <a:cubicBezTo>
                        <a:pt x="-9808" y="31444"/>
                        <a:pt x="10431" y="57911"/>
                        <a:pt x="16659" y="83599"/>
                      </a:cubicBezTo>
                      <a:cubicBezTo>
                        <a:pt x="22886" y="108509"/>
                        <a:pt x="14323" y="102282"/>
                        <a:pt x="312" y="100725"/>
                      </a:cubicBezTo>
                      <a:cubicBezTo>
                        <a:pt x="21329" y="117072"/>
                        <a:pt x="43904" y="132640"/>
                        <a:pt x="42347" y="163778"/>
                      </a:cubicBezTo>
                      <a:cubicBezTo>
                        <a:pt x="40790" y="206592"/>
                        <a:pt x="54023" y="247848"/>
                        <a:pt x="54802" y="290662"/>
                      </a:cubicBezTo>
                      <a:cubicBezTo>
                        <a:pt x="54802" y="297668"/>
                        <a:pt x="50910" y="308566"/>
                        <a:pt x="64143" y="309345"/>
                      </a:cubicBezTo>
                      <a:cubicBezTo>
                        <a:pt x="53245" y="281321"/>
                        <a:pt x="63365" y="267309"/>
                        <a:pt x="92167" y="262639"/>
                      </a:cubicBezTo>
                      <a:cubicBezTo>
                        <a:pt x="108514" y="260303"/>
                        <a:pt x="123304" y="252519"/>
                        <a:pt x="139651" y="249405"/>
                      </a:cubicBezTo>
                      <a:cubicBezTo>
                        <a:pt x="158334" y="246292"/>
                        <a:pt x="160669" y="239286"/>
                        <a:pt x="149771" y="224495"/>
                      </a:cubicBezTo>
                      <a:cubicBezTo>
                        <a:pt x="118634" y="178568"/>
                        <a:pt x="85939" y="133419"/>
                        <a:pt x="56359" y="867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">
                  <a:extLst>
                    <a:ext uri="{FF2B5EF4-FFF2-40B4-BE49-F238E27FC236}">
                      <a16:creationId xmlns:a16="http://schemas.microsoft.com/office/drawing/2014/main" id="{100AB985-8F6F-41BE-A258-5823FF6C09EC}"/>
                    </a:ext>
                  </a:extLst>
                </p:cNvPr>
                <p:cNvSpPr/>
                <p:nvPr/>
              </p:nvSpPr>
              <p:spPr>
                <a:xfrm>
                  <a:off x="6914912" y="3319241"/>
                  <a:ext cx="350295" cy="412570"/>
                </a:xfrm>
                <a:custGeom>
                  <a:avLst/>
                  <a:gdLst>
                    <a:gd name="connsiteX0" fmla="*/ 0 w 350295"/>
                    <a:gd name="connsiteY0" fmla="*/ 411013 h 412569"/>
                    <a:gd name="connsiteX1" fmla="*/ 4670 w 350295"/>
                    <a:gd name="connsiteY1" fmla="*/ 416462 h 412569"/>
                    <a:gd name="connsiteX2" fmla="*/ 14790 w 350295"/>
                    <a:gd name="connsiteY2" fmla="*/ 414127 h 412569"/>
                    <a:gd name="connsiteX3" fmla="*/ 25688 w 350295"/>
                    <a:gd name="connsiteY3" fmla="*/ 411791 h 412569"/>
                    <a:gd name="connsiteX4" fmla="*/ 243650 w 350295"/>
                    <a:gd name="connsiteY4" fmla="*/ 267781 h 412569"/>
                    <a:gd name="connsiteX5" fmla="*/ 341732 w 350295"/>
                    <a:gd name="connsiteY5" fmla="*/ 51377 h 412569"/>
                    <a:gd name="connsiteX6" fmla="*/ 352630 w 350295"/>
                    <a:gd name="connsiteY6" fmla="*/ 0 h 412569"/>
                    <a:gd name="connsiteX7" fmla="*/ 0 w 350295"/>
                    <a:gd name="connsiteY7" fmla="*/ 411013 h 41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0295" h="412569">
                      <a:moveTo>
                        <a:pt x="0" y="411013"/>
                      </a:moveTo>
                      <a:cubicBezTo>
                        <a:pt x="1557" y="412570"/>
                        <a:pt x="3114" y="414127"/>
                        <a:pt x="4670" y="416462"/>
                      </a:cubicBezTo>
                      <a:cubicBezTo>
                        <a:pt x="7784" y="415684"/>
                        <a:pt x="11677" y="414905"/>
                        <a:pt x="14790" y="414127"/>
                      </a:cubicBezTo>
                      <a:cubicBezTo>
                        <a:pt x="18682" y="413348"/>
                        <a:pt x="21796" y="411791"/>
                        <a:pt x="25688" y="411791"/>
                      </a:cubicBezTo>
                      <a:cubicBezTo>
                        <a:pt x="125328" y="404785"/>
                        <a:pt x="193830" y="350295"/>
                        <a:pt x="243650" y="267781"/>
                      </a:cubicBezTo>
                      <a:cubicBezTo>
                        <a:pt x="284907" y="199279"/>
                        <a:pt x="312152" y="125328"/>
                        <a:pt x="341732" y="51377"/>
                      </a:cubicBezTo>
                      <a:cubicBezTo>
                        <a:pt x="347181" y="37365"/>
                        <a:pt x="358858" y="21796"/>
                        <a:pt x="352630" y="0"/>
                      </a:cubicBezTo>
                      <a:cubicBezTo>
                        <a:pt x="233530" y="138561"/>
                        <a:pt x="116765" y="274787"/>
                        <a:pt x="0" y="4110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23">
                  <a:extLst>
                    <a:ext uri="{FF2B5EF4-FFF2-40B4-BE49-F238E27FC236}">
                      <a16:creationId xmlns:a16="http://schemas.microsoft.com/office/drawing/2014/main" id="{FB80DEB3-DF2C-40DA-BEE1-078171C03A71}"/>
                    </a:ext>
                  </a:extLst>
                </p:cNvPr>
                <p:cNvSpPr/>
                <p:nvPr/>
              </p:nvSpPr>
              <p:spPr>
                <a:xfrm>
                  <a:off x="6549479" y="3486024"/>
                  <a:ext cx="179040" cy="256883"/>
                </a:xfrm>
                <a:custGeom>
                  <a:avLst/>
                  <a:gdLst>
                    <a:gd name="connsiteX0" fmla="*/ 169267 w 179039"/>
                    <a:gd name="connsiteY0" fmla="*/ 3694 h 256883"/>
                    <a:gd name="connsiteX1" fmla="*/ 26814 w 179039"/>
                    <a:gd name="connsiteY1" fmla="*/ 51178 h 256883"/>
                    <a:gd name="connsiteX2" fmla="*/ 1125 w 179039"/>
                    <a:gd name="connsiteY2" fmla="*/ 83873 h 256883"/>
                    <a:gd name="connsiteX3" fmla="*/ 7353 w 179039"/>
                    <a:gd name="connsiteY3" fmla="*/ 144590 h 256883"/>
                    <a:gd name="connsiteX4" fmla="*/ 22922 w 179039"/>
                    <a:gd name="connsiteY4" fmla="*/ 232553 h 256883"/>
                    <a:gd name="connsiteX5" fmla="*/ 71184 w 179039"/>
                    <a:gd name="connsiteY5" fmla="*/ 242673 h 256883"/>
                    <a:gd name="connsiteX6" fmla="*/ 92202 w 179039"/>
                    <a:gd name="connsiteY6" fmla="*/ 210757 h 256883"/>
                    <a:gd name="connsiteX7" fmla="*/ 181722 w 179039"/>
                    <a:gd name="connsiteY7" fmla="*/ 15370 h 256883"/>
                    <a:gd name="connsiteX8" fmla="*/ 184057 w 179039"/>
                    <a:gd name="connsiteY8" fmla="*/ 2915 h 256883"/>
                    <a:gd name="connsiteX9" fmla="*/ 169267 w 179039"/>
                    <a:gd name="connsiteY9" fmla="*/ 3694 h 25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039" h="256883">
                      <a:moveTo>
                        <a:pt x="169267" y="3694"/>
                      </a:moveTo>
                      <a:cubicBezTo>
                        <a:pt x="121783" y="20041"/>
                        <a:pt x="74298" y="36388"/>
                        <a:pt x="26814" y="51178"/>
                      </a:cubicBezTo>
                      <a:cubicBezTo>
                        <a:pt x="6574" y="57406"/>
                        <a:pt x="-3545" y="65968"/>
                        <a:pt x="1125" y="83873"/>
                      </a:cubicBezTo>
                      <a:cubicBezTo>
                        <a:pt x="3461" y="107226"/>
                        <a:pt x="4239" y="125908"/>
                        <a:pt x="7353" y="144590"/>
                      </a:cubicBezTo>
                      <a:cubicBezTo>
                        <a:pt x="12023" y="174171"/>
                        <a:pt x="12802" y="204530"/>
                        <a:pt x="22922" y="232553"/>
                      </a:cubicBezTo>
                      <a:cubicBezTo>
                        <a:pt x="33820" y="263691"/>
                        <a:pt x="50167" y="267583"/>
                        <a:pt x="71184" y="242673"/>
                      </a:cubicBezTo>
                      <a:cubicBezTo>
                        <a:pt x="78969" y="233332"/>
                        <a:pt x="85975" y="221655"/>
                        <a:pt x="92202" y="210757"/>
                      </a:cubicBezTo>
                      <a:cubicBezTo>
                        <a:pt x="127232" y="147704"/>
                        <a:pt x="152920" y="80759"/>
                        <a:pt x="181722" y="15370"/>
                      </a:cubicBezTo>
                      <a:cubicBezTo>
                        <a:pt x="183279" y="11478"/>
                        <a:pt x="187171" y="6808"/>
                        <a:pt x="184057" y="2915"/>
                      </a:cubicBezTo>
                      <a:cubicBezTo>
                        <a:pt x="179387" y="-3312"/>
                        <a:pt x="173938" y="2137"/>
                        <a:pt x="169267" y="369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4">
                  <a:extLst>
                    <a:ext uri="{FF2B5EF4-FFF2-40B4-BE49-F238E27FC236}">
                      <a16:creationId xmlns:a16="http://schemas.microsoft.com/office/drawing/2014/main" id="{659F790C-65A2-4D3E-A3F5-408DEAD120E3}"/>
                    </a:ext>
                  </a:extLst>
                </p:cNvPr>
                <p:cNvSpPr/>
                <p:nvPr/>
              </p:nvSpPr>
              <p:spPr>
                <a:xfrm>
                  <a:off x="7708914" y="3041340"/>
                  <a:ext cx="155687" cy="233530"/>
                </a:xfrm>
                <a:custGeom>
                  <a:avLst/>
                  <a:gdLst>
                    <a:gd name="connsiteX0" fmla="*/ 151795 w 155686"/>
                    <a:gd name="connsiteY0" fmla="*/ 205506 h 233530"/>
                    <a:gd name="connsiteX1" fmla="*/ 7006 w 155686"/>
                    <a:gd name="connsiteY1" fmla="*/ 0 h 233530"/>
                    <a:gd name="connsiteX2" fmla="*/ 0 w 155686"/>
                    <a:gd name="connsiteY2" fmla="*/ 3114 h 233530"/>
                    <a:gd name="connsiteX3" fmla="*/ 21796 w 155686"/>
                    <a:gd name="connsiteY3" fmla="*/ 180596 h 233530"/>
                    <a:gd name="connsiteX4" fmla="*/ 32694 w 155686"/>
                    <a:gd name="connsiteY4" fmla="*/ 209399 h 233530"/>
                    <a:gd name="connsiteX5" fmla="*/ 126106 w 155686"/>
                    <a:gd name="connsiteY5" fmla="*/ 238200 h 233530"/>
                    <a:gd name="connsiteX6" fmla="*/ 151795 w 155686"/>
                    <a:gd name="connsiteY6" fmla="*/ 205506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686" h="233530">
                      <a:moveTo>
                        <a:pt x="151795" y="205506"/>
                      </a:moveTo>
                      <a:cubicBezTo>
                        <a:pt x="115986" y="127663"/>
                        <a:pt x="58383" y="66167"/>
                        <a:pt x="7006" y="0"/>
                      </a:cubicBezTo>
                      <a:cubicBezTo>
                        <a:pt x="4670" y="778"/>
                        <a:pt x="2335" y="2335"/>
                        <a:pt x="0" y="3114"/>
                      </a:cubicBezTo>
                      <a:cubicBezTo>
                        <a:pt x="7006" y="62275"/>
                        <a:pt x="14012" y="121435"/>
                        <a:pt x="21796" y="180596"/>
                      </a:cubicBezTo>
                      <a:cubicBezTo>
                        <a:pt x="23353" y="190716"/>
                        <a:pt x="19461" y="203949"/>
                        <a:pt x="32694" y="209399"/>
                      </a:cubicBezTo>
                      <a:cubicBezTo>
                        <a:pt x="63053" y="221854"/>
                        <a:pt x="93412" y="235087"/>
                        <a:pt x="126106" y="238200"/>
                      </a:cubicBezTo>
                      <a:cubicBezTo>
                        <a:pt x="152573" y="240536"/>
                        <a:pt x="161914" y="228081"/>
                        <a:pt x="151795" y="2055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5">
                  <a:extLst>
                    <a:ext uri="{FF2B5EF4-FFF2-40B4-BE49-F238E27FC236}">
                      <a16:creationId xmlns:a16="http://schemas.microsoft.com/office/drawing/2014/main" id="{5D0D7CE4-B64C-451D-8CE1-BE35A25BDE06}"/>
                    </a:ext>
                  </a:extLst>
                </p:cNvPr>
                <p:cNvSpPr/>
                <p:nvPr/>
              </p:nvSpPr>
              <p:spPr>
                <a:xfrm>
                  <a:off x="4875416" y="4489227"/>
                  <a:ext cx="786218" cy="482629"/>
                </a:xfrm>
                <a:custGeom>
                  <a:avLst/>
                  <a:gdLst>
                    <a:gd name="connsiteX0" fmla="*/ 787775 w 786217"/>
                    <a:gd name="connsiteY0" fmla="*/ 487299 h 482628"/>
                    <a:gd name="connsiteX1" fmla="*/ 0 w 786217"/>
                    <a:gd name="connsiteY1" fmla="*/ 0 h 482628"/>
                    <a:gd name="connsiteX2" fmla="*/ 787775 w 786217"/>
                    <a:gd name="connsiteY2" fmla="*/ 487299 h 48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6217" h="482628">
                      <a:moveTo>
                        <a:pt x="787775" y="487299"/>
                      </a:moveTo>
                      <a:cubicBezTo>
                        <a:pt x="523886" y="323828"/>
                        <a:pt x="265446" y="164249"/>
                        <a:pt x="0" y="0"/>
                      </a:cubicBezTo>
                      <a:cubicBezTo>
                        <a:pt x="190716" y="284128"/>
                        <a:pt x="460054" y="426582"/>
                        <a:pt x="787775" y="4872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26">
                  <a:extLst>
                    <a:ext uri="{FF2B5EF4-FFF2-40B4-BE49-F238E27FC236}">
                      <a16:creationId xmlns:a16="http://schemas.microsoft.com/office/drawing/2014/main" id="{01611D58-894A-4CF0-AE41-E615C55283C4}"/>
                    </a:ext>
                  </a:extLst>
                </p:cNvPr>
                <p:cNvSpPr/>
                <p:nvPr/>
              </p:nvSpPr>
              <p:spPr>
                <a:xfrm>
                  <a:off x="5015976" y="5311836"/>
                  <a:ext cx="358079" cy="186824"/>
                </a:xfrm>
                <a:custGeom>
                  <a:avLst/>
                  <a:gdLst>
                    <a:gd name="connsiteX0" fmla="*/ 344403 w 358079"/>
                    <a:gd name="connsiteY0" fmla="*/ 9536 h 186824"/>
                    <a:gd name="connsiteX1" fmla="*/ 325721 w 358079"/>
                    <a:gd name="connsiteY1" fmla="*/ 5643 h 186824"/>
                    <a:gd name="connsiteX2" fmla="*/ 175483 w 358079"/>
                    <a:gd name="connsiteY2" fmla="*/ 195 h 186824"/>
                    <a:gd name="connsiteX3" fmla="*/ 14348 w 358079"/>
                    <a:gd name="connsiteY3" fmla="*/ 5643 h 186824"/>
                    <a:gd name="connsiteX4" fmla="*/ 2671 w 358079"/>
                    <a:gd name="connsiteY4" fmla="*/ 21212 h 186824"/>
                    <a:gd name="connsiteX5" fmla="*/ 75065 w 358079"/>
                    <a:gd name="connsiteY5" fmla="*/ 177678 h 186824"/>
                    <a:gd name="connsiteX6" fmla="*/ 103089 w 358079"/>
                    <a:gd name="connsiteY6" fmla="*/ 186240 h 186824"/>
                    <a:gd name="connsiteX7" fmla="*/ 265782 w 358079"/>
                    <a:gd name="connsiteY7" fmla="*/ 106840 h 186824"/>
                    <a:gd name="connsiteX8" fmla="*/ 352966 w 358079"/>
                    <a:gd name="connsiteY8" fmla="*/ 50793 h 186824"/>
                    <a:gd name="connsiteX9" fmla="*/ 344403 w 358079"/>
                    <a:gd name="connsiteY9" fmla="*/ 9536 h 186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079" h="186824">
                      <a:moveTo>
                        <a:pt x="344403" y="9536"/>
                      </a:moveTo>
                      <a:cubicBezTo>
                        <a:pt x="338954" y="7200"/>
                        <a:pt x="331948" y="7200"/>
                        <a:pt x="325721" y="5643"/>
                      </a:cubicBezTo>
                      <a:cubicBezTo>
                        <a:pt x="275123" y="-3697"/>
                        <a:pt x="223746" y="1751"/>
                        <a:pt x="175483" y="195"/>
                      </a:cubicBezTo>
                      <a:cubicBezTo>
                        <a:pt x="120215" y="973"/>
                        <a:pt x="67281" y="-2141"/>
                        <a:pt x="14348" y="5643"/>
                      </a:cubicBezTo>
                      <a:cubicBezTo>
                        <a:pt x="3449" y="7200"/>
                        <a:pt x="-4335" y="7200"/>
                        <a:pt x="2671" y="21212"/>
                      </a:cubicBezTo>
                      <a:cubicBezTo>
                        <a:pt x="26802" y="73367"/>
                        <a:pt x="51712" y="125522"/>
                        <a:pt x="75065" y="177678"/>
                      </a:cubicBezTo>
                      <a:cubicBezTo>
                        <a:pt x="81293" y="191689"/>
                        <a:pt x="89077" y="193246"/>
                        <a:pt x="103089" y="186240"/>
                      </a:cubicBezTo>
                      <a:cubicBezTo>
                        <a:pt x="156801" y="158995"/>
                        <a:pt x="212070" y="134864"/>
                        <a:pt x="265782" y="106840"/>
                      </a:cubicBezTo>
                      <a:cubicBezTo>
                        <a:pt x="296140" y="90493"/>
                        <a:pt x="327278" y="74146"/>
                        <a:pt x="352966" y="50793"/>
                      </a:cubicBezTo>
                      <a:cubicBezTo>
                        <a:pt x="372427" y="33667"/>
                        <a:pt x="369313" y="18877"/>
                        <a:pt x="344403" y="95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7">
                  <a:extLst>
                    <a:ext uri="{FF2B5EF4-FFF2-40B4-BE49-F238E27FC236}">
                      <a16:creationId xmlns:a16="http://schemas.microsoft.com/office/drawing/2014/main" id="{D626E940-B0E7-41EB-BBFD-13B24A2F747E}"/>
                    </a:ext>
                  </a:extLst>
                </p:cNvPr>
                <p:cNvSpPr/>
                <p:nvPr/>
              </p:nvSpPr>
              <p:spPr>
                <a:xfrm>
                  <a:off x="4701046" y="3246847"/>
                  <a:ext cx="653884" cy="311373"/>
                </a:xfrm>
                <a:custGeom>
                  <a:avLst/>
                  <a:gdLst>
                    <a:gd name="connsiteX0" fmla="*/ 658555 w 653884"/>
                    <a:gd name="connsiteY0" fmla="*/ 314487 h 311373"/>
                    <a:gd name="connsiteX1" fmla="*/ 0 w 653884"/>
                    <a:gd name="connsiteY1" fmla="*/ 0 h 311373"/>
                    <a:gd name="connsiteX2" fmla="*/ 293469 w 653884"/>
                    <a:gd name="connsiteY2" fmla="*/ 234309 h 311373"/>
                    <a:gd name="connsiteX3" fmla="*/ 658555 w 653884"/>
                    <a:gd name="connsiteY3" fmla="*/ 314487 h 31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884" h="311373">
                      <a:moveTo>
                        <a:pt x="658555" y="314487"/>
                      </a:moveTo>
                      <a:cubicBezTo>
                        <a:pt x="438258" y="209399"/>
                        <a:pt x="218740" y="105089"/>
                        <a:pt x="0" y="0"/>
                      </a:cubicBezTo>
                      <a:cubicBezTo>
                        <a:pt x="83292" y="97304"/>
                        <a:pt x="177483" y="179818"/>
                        <a:pt x="293469" y="234309"/>
                      </a:cubicBezTo>
                      <a:cubicBezTo>
                        <a:pt x="375205" y="273230"/>
                        <a:pt x="607178" y="325385"/>
                        <a:pt x="658555" y="31448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8">
                  <a:extLst>
                    <a:ext uri="{FF2B5EF4-FFF2-40B4-BE49-F238E27FC236}">
                      <a16:creationId xmlns:a16="http://schemas.microsoft.com/office/drawing/2014/main" id="{54F68F2E-696D-48D6-89E0-F56385EDC1CF}"/>
                    </a:ext>
                  </a:extLst>
                </p:cNvPr>
                <p:cNvSpPr/>
                <p:nvPr/>
              </p:nvSpPr>
              <p:spPr>
                <a:xfrm>
                  <a:off x="4224645" y="3545765"/>
                  <a:ext cx="210177" cy="731728"/>
                </a:xfrm>
                <a:custGeom>
                  <a:avLst/>
                  <a:gdLst>
                    <a:gd name="connsiteX0" fmla="*/ 211734 w 210177"/>
                    <a:gd name="connsiteY0" fmla="*/ 27245 h 731727"/>
                    <a:gd name="connsiteX1" fmla="*/ 200836 w 210177"/>
                    <a:gd name="connsiteY1" fmla="*/ 0 h 731727"/>
                    <a:gd name="connsiteX2" fmla="*/ 0 w 210177"/>
                    <a:gd name="connsiteY2" fmla="*/ 735620 h 731727"/>
                    <a:gd name="connsiteX3" fmla="*/ 18682 w 210177"/>
                    <a:gd name="connsiteY3" fmla="*/ 718494 h 731727"/>
                    <a:gd name="connsiteX4" fmla="*/ 68502 w 210177"/>
                    <a:gd name="connsiteY4" fmla="*/ 627417 h 731727"/>
                    <a:gd name="connsiteX5" fmla="*/ 189938 w 210177"/>
                    <a:gd name="connsiteY5" fmla="*/ 338619 h 731727"/>
                    <a:gd name="connsiteX6" fmla="*/ 214069 w 210177"/>
                    <a:gd name="connsiteY6" fmla="*/ 171255 h 731727"/>
                    <a:gd name="connsiteX7" fmla="*/ 211734 w 210177"/>
                    <a:gd name="connsiteY7" fmla="*/ 27245 h 73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177" h="731727">
                      <a:moveTo>
                        <a:pt x="211734" y="27245"/>
                      </a:moveTo>
                      <a:cubicBezTo>
                        <a:pt x="212512" y="17904"/>
                        <a:pt x="211734" y="9341"/>
                        <a:pt x="200836" y="0"/>
                      </a:cubicBezTo>
                      <a:cubicBezTo>
                        <a:pt x="133891" y="245207"/>
                        <a:pt x="67724" y="489635"/>
                        <a:pt x="0" y="735620"/>
                      </a:cubicBezTo>
                      <a:cubicBezTo>
                        <a:pt x="14790" y="733285"/>
                        <a:pt x="14790" y="724722"/>
                        <a:pt x="18682" y="718494"/>
                      </a:cubicBezTo>
                      <a:cubicBezTo>
                        <a:pt x="35808" y="688136"/>
                        <a:pt x="52155" y="657776"/>
                        <a:pt x="68502" y="627417"/>
                      </a:cubicBezTo>
                      <a:cubicBezTo>
                        <a:pt x="117543" y="534784"/>
                        <a:pt x="163471" y="440593"/>
                        <a:pt x="189938" y="338619"/>
                      </a:cubicBezTo>
                      <a:cubicBezTo>
                        <a:pt x="203950" y="284128"/>
                        <a:pt x="208620" y="228081"/>
                        <a:pt x="214069" y="171255"/>
                      </a:cubicBezTo>
                      <a:cubicBezTo>
                        <a:pt x="217961" y="122214"/>
                        <a:pt x="207842" y="75508"/>
                        <a:pt x="211734" y="272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29">
                  <a:extLst>
                    <a:ext uri="{FF2B5EF4-FFF2-40B4-BE49-F238E27FC236}">
                      <a16:creationId xmlns:a16="http://schemas.microsoft.com/office/drawing/2014/main" id="{2EC7CE41-B7FF-4907-AA2B-D63167EADF3E}"/>
                    </a:ext>
                  </a:extLst>
                </p:cNvPr>
                <p:cNvSpPr/>
                <p:nvPr/>
              </p:nvSpPr>
              <p:spPr>
                <a:xfrm>
                  <a:off x="5327685" y="2993077"/>
                  <a:ext cx="186824" cy="342511"/>
                </a:xfrm>
                <a:custGeom>
                  <a:avLst/>
                  <a:gdLst>
                    <a:gd name="connsiteX0" fmla="*/ 189160 w 186824"/>
                    <a:gd name="connsiteY0" fmla="*/ 249099 h 342510"/>
                    <a:gd name="connsiteX1" fmla="*/ 186046 w 186824"/>
                    <a:gd name="connsiteY1" fmla="*/ 197722 h 342510"/>
                    <a:gd name="connsiteX2" fmla="*/ 185267 w 186824"/>
                    <a:gd name="connsiteY2" fmla="*/ 188381 h 342510"/>
                    <a:gd name="connsiteX3" fmla="*/ 174369 w 186824"/>
                    <a:gd name="connsiteY3" fmla="*/ 126885 h 342510"/>
                    <a:gd name="connsiteX4" fmla="*/ 184489 w 186824"/>
                    <a:gd name="connsiteY4" fmla="*/ 110538 h 342510"/>
                    <a:gd name="connsiteX5" fmla="*/ 162693 w 186824"/>
                    <a:gd name="connsiteY5" fmla="*/ 97304 h 342510"/>
                    <a:gd name="connsiteX6" fmla="*/ 142454 w 186824"/>
                    <a:gd name="connsiteY6" fmla="*/ 0 h 342510"/>
                    <a:gd name="connsiteX7" fmla="*/ 0 w 186824"/>
                    <a:gd name="connsiteY7" fmla="*/ 343289 h 342510"/>
                    <a:gd name="connsiteX8" fmla="*/ 170477 w 186824"/>
                    <a:gd name="connsiteY8" fmla="*/ 285685 h 342510"/>
                    <a:gd name="connsiteX9" fmla="*/ 189160 w 186824"/>
                    <a:gd name="connsiteY9" fmla="*/ 249099 h 34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824" h="342510">
                      <a:moveTo>
                        <a:pt x="189160" y="249099"/>
                      </a:moveTo>
                      <a:cubicBezTo>
                        <a:pt x="186046" y="231973"/>
                        <a:pt x="172812" y="215626"/>
                        <a:pt x="186046" y="197722"/>
                      </a:cubicBezTo>
                      <a:cubicBezTo>
                        <a:pt x="186046" y="194608"/>
                        <a:pt x="185267" y="191495"/>
                        <a:pt x="185267" y="188381"/>
                      </a:cubicBezTo>
                      <a:cubicBezTo>
                        <a:pt x="151795" y="158800"/>
                        <a:pt x="151795" y="158800"/>
                        <a:pt x="174369" y="126885"/>
                      </a:cubicBezTo>
                      <a:cubicBezTo>
                        <a:pt x="177483" y="121436"/>
                        <a:pt x="181375" y="115987"/>
                        <a:pt x="184489" y="110538"/>
                      </a:cubicBezTo>
                      <a:cubicBezTo>
                        <a:pt x="171255" y="115208"/>
                        <a:pt x="165807" y="112094"/>
                        <a:pt x="162693" y="97304"/>
                      </a:cubicBezTo>
                      <a:cubicBezTo>
                        <a:pt x="156465" y="66945"/>
                        <a:pt x="156465" y="35030"/>
                        <a:pt x="142454" y="0"/>
                      </a:cubicBezTo>
                      <a:cubicBezTo>
                        <a:pt x="93412" y="117544"/>
                        <a:pt x="46706" y="230416"/>
                        <a:pt x="0" y="343289"/>
                      </a:cubicBezTo>
                      <a:cubicBezTo>
                        <a:pt x="61496" y="326942"/>
                        <a:pt x="115208" y="305146"/>
                        <a:pt x="170477" y="285685"/>
                      </a:cubicBezTo>
                      <a:cubicBezTo>
                        <a:pt x="189938" y="279458"/>
                        <a:pt x="192273" y="268560"/>
                        <a:pt x="189160" y="2490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30">
                  <a:extLst>
                    <a:ext uri="{FF2B5EF4-FFF2-40B4-BE49-F238E27FC236}">
                      <a16:creationId xmlns:a16="http://schemas.microsoft.com/office/drawing/2014/main" id="{57A33961-5FB7-407F-B241-55B413882FEB}"/>
                    </a:ext>
                  </a:extLst>
                </p:cNvPr>
                <p:cNvSpPr/>
                <p:nvPr/>
              </p:nvSpPr>
              <p:spPr>
                <a:xfrm>
                  <a:off x="4973498" y="4352222"/>
                  <a:ext cx="576041" cy="233530"/>
                </a:xfrm>
                <a:custGeom>
                  <a:avLst/>
                  <a:gdLst>
                    <a:gd name="connsiteX0" fmla="*/ 581490 w 576040"/>
                    <a:gd name="connsiteY0" fmla="*/ 238201 h 233530"/>
                    <a:gd name="connsiteX1" fmla="*/ 0 w 576040"/>
                    <a:gd name="connsiteY1" fmla="*/ 0 h 233530"/>
                    <a:gd name="connsiteX2" fmla="*/ 581490 w 576040"/>
                    <a:gd name="connsiteY2" fmla="*/ 238201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040" h="233530">
                      <a:moveTo>
                        <a:pt x="581490" y="238201"/>
                      </a:moveTo>
                      <a:cubicBezTo>
                        <a:pt x="387660" y="158801"/>
                        <a:pt x="193830" y="79400"/>
                        <a:pt x="0" y="0"/>
                      </a:cubicBezTo>
                      <a:cubicBezTo>
                        <a:pt x="165806" y="147124"/>
                        <a:pt x="359636" y="227303"/>
                        <a:pt x="581490" y="2382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31">
                  <a:extLst>
                    <a:ext uri="{FF2B5EF4-FFF2-40B4-BE49-F238E27FC236}">
                      <a16:creationId xmlns:a16="http://schemas.microsoft.com/office/drawing/2014/main" id="{FAEBCE32-D74B-44CA-A5BA-AD1BAA95CCF9}"/>
                    </a:ext>
                  </a:extLst>
                </p:cNvPr>
                <p:cNvSpPr/>
                <p:nvPr/>
              </p:nvSpPr>
              <p:spPr>
                <a:xfrm>
                  <a:off x="3822070" y="3051475"/>
                  <a:ext cx="210177" cy="194608"/>
                </a:xfrm>
                <a:custGeom>
                  <a:avLst/>
                  <a:gdLst>
                    <a:gd name="connsiteX0" fmla="*/ 176051 w 210177"/>
                    <a:gd name="connsiteY0" fmla="*/ 10105 h 194608"/>
                    <a:gd name="connsiteX1" fmla="*/ 158926 w 210177"/>
                    <a:gd name="connsiteY1" fmla="*/ 5434 h 194608"/>
                    <a:gd name="connsiteX2" fmla="*/ 7910 w 210177"/>
                    <a:gd name="connsiteY2" fmla="*/ 167348 h 194608"/>
                    <a:gd name="connsiteX3" fmla="*/ 2460 w 210177"/>
                    <a:gd name="connsiteY3" fmla="*/ 189144 h 194608"/>
                    <a:gd name="connsiteX4" fmla="*/ 22700 w 210177"/>
                    <a:gd name="connsiteY4" fmla="*/ 194593 h 194608"/>
                    <a:gd name="connsiteX5" fmla="*/ 33598 w 210177"/>
                    <a:gd name="connsiteY5" fmla="*/ 194593 h 194608"/>
                    <a:gd name="connsiteX6" fmla="*/ 207189 w 210177"/>
                    <a:gd name="connsiteY6" fmla="*/ 129205 h 194608"/>
                    <a:gd name="connsiteX7" fmla="*/ 214973 w 210177"/>
                    <a:gd name="connsiteY7" fmla="*/ 112079 h 194608"/>
                    <a:gd name="connsiteX8" fmla="*/ 176051 w 210177"/>
                    <a:gd name="connsiteY8" fmla="*/ 10105 h 19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77" h="194608">
                      <a:moveTo>
                        <a:pt x="176051" y="10105"/>
                      </a:moveTo>
                      <a:cubicBezTo>
                        <a:pt x="172159" y="-1572"/>
                        <a:pt x="167488" y="-3129"/>
                        <a:pt x="158926" y="5434"/>
                      </a:cubicBezTo>
                      <a:cubicBezTo>
                        <a:pt x="108327" y="59146"/>
                        <a:pt x="49166" y="105074"/>
                        <a:pt x="7910" y="167348"/>
                      </a:cubicBezTo>
                      <a:cubicBezTo>
                        <a:pt x="3239" y="173576"/>
                        <a:pt x="-3767" y="180582"/>
                        <a:pt x="2460" y="189144"/>
                      </a:cubicBezTo>
                      <a:cubicBezTo>
                        <a:pt x="7131" y="196150"/>
                        <a:pt x="14915" y="194593"/>
                        <a:pt x="22700" y="194593"/>
                      </a:cubicBezTo>
                      <a:cubicBezTo>
                        <a:pt x="26592" y="194593"/>
                        <a:pt x="30484" y="195372"/>
                        <a:pt x="33598" y="194593"/>
                      </a:cubicBezTo>
                      <a:cubicBezTo>
                        <a:pt x="93537" y="177468"/>
                        <a:pt x="151141" y="154115"/>
                        <a:pt x="207189" y="129205"/>
                      </a:cubicBezTo>
                      <a:cubicBezTo>
                        <a:pt x="214973" y="126091"/>
                        <a:pt x="218087" y="120642"/>
                        <a:pt x="214973" y="112079"/>
                      </a:cubicBezTo>
                      <a:cubicBezTo>
                        <a:pt x="201740" y="77828"/>
                        <a:pt x="188506" y="44356"/>
                        <a:pt x="176051" y="101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Freeform: Shape 20">
                <a:extLst>
                  <a:ext uri="{FF2B5EF4-FFF2-40B4-BE49-F238E27FC236}">
                    <a16:creationId xmlns:a16="http://schemas.microsoft.com/office/drawing/2014/main" id="{DDCA7D79-DF07-4C2C-AA1B-651D7E05939A}"/>
                  </a:ext>
                </a:extLst>
              </p:cNvPr>
              <p:cNvSpPr/>
              <p:nvPr/>
            </p:nvSpPr>
            <p:spPr>
              <a:xfrm>
                <a:off x="5487707" y="2989274"/>
                <a:ext cx="1354474" cy="3113734"/>
              </a:xfrm>
              <a:custGeom>
                <a:avLst/>
                <a:gdLst>
                  <a:gd name="connsiteX0" fmla="*/ 365421 w 1354474"/>
                  <a:gd name="connsiteY0" fmla="*/ 1422110 h 3113734"/>
                  <a:gd name="connsiteX1" fmla="*/ 333505 w 1354474"/>
                  <a:gd name="connsiteY1" fmla="*/ 1334147 h 3113734"/>
                  <a:gd name="connsiteX2" fmla="*/ 327278 w 1354474"/>
                  <a:gd name="connsiteY2" fmla="*/ 1316242 h 3113734"/>
                  <a:gd name="connsiteX3" fmla="*/ 322607 w 1354474"/>
                  <a:gd name="connsiteY3" fmla="*/ 1290554 h 3113734"/>
                  <a:gd name="connsiteX4" fmla="*/ 300811 w 1354474"/>
                  <a:gd name="connsiteY4" fmla="*/ 1224387 h 3113734"/>
                  <a:gd name="connsiteX5" fmla="*/ 289913 w 1354474"/>
                  <a:gd name="connsiteY5" fmla="*/ 1190136 h 3113734"/>
                  <a:gd name="connsiteX6" fmla="*/ 289134 w 1354474"/>
                  <a:gd name="connsiteY6" fmla="*/ 1180795 h 3113734"/>
                  <a:gd name="connsiteX7" fmla="*/ 279015 w 1354474"/>
                  <a:gd name="connsiteY7" fmla="*/ 1147323 h 3113734"/>
                  <a:gd name="connsiteX8" fmla="*/ 277458 w 1354474"/>
                  <a:gd name="connsiteY8" fmla="*/ 1137203 h 3113734"/>
                  <a:gd name="connsiteX9" fmla="*/ 267338 w 1354474"/>
                  <a:gd name="connsiteY9" fmla="*/ 1103730 h 3113734"/>
                  <a:gd name="connsiteX10" fmla="*/ 255662 w 1354474"/>
                  <a:gd name="connsiteY10" fmla="*/ 1060138 h 3113734"/>
                  <a:gd name="connsiteX11" fmla="*/ 245542 w 1354474"/>
                  <a:gd name="connsiteY11" fmla="*/ 1026665 h 3113734"/>
                  <a:gd name="connsiteX12" fmla="*/ 244764 w 1354474"/>
                  <a:gd name="connsiteY12" fmla="*/ 1017324 h 3113734"/>
                  <a:gd name="connsiteX13" fmla="*/ 233866 w 1354474"/>
                  <a:gd name="connsiteY13" fmla="*/ 983073 h 3113734"/>
                  <a:gd name="connsiteX14" fmla="*/ 233866 w 1354474"/>
                  <a:gd name="connsiteY14" fmla="*/ 983073 h 3113734"/>
                  <a:gd name="connsiteX15" fmla="*/ 222189 w 1354474"/>
                  <a:gd name="connsiteY15" fmla="*/ 939481 h 3113734"/>
                  <a:gd name="connsiteX16" fmla="*/ 222189 w 1354474"/>
                  <a:gd name="connsiteY16" fmla="*/ 939481 h 3113734"/>
                  <a:gd name="connsiteX17" fmla="*/ 210513 w 1354474"/>
                  <a:gd name="connsiteY17" fmla="*/ 895888 h 3113734"/>
                  <a:gd name="connsiteX18" fmla="*/ 200393 w 1354474"/>
                  <a:gd name="connsiteY18" fmla="*/ 873314 h 3113734"/>
                  <a:gd name="connsiteX19" fmla="*/ 195722 w 1354474"/>
                  <a:gd name="connsiteY19" fmla="*/ 858523 h 3113734"/>
                  <a:gd name="connsiteX20" fmla="*/ 190273 w 1354474"/>
                  <a:gd name="connsiteY20" fmla="*/ 828943 h 3113734"/>
                  <a:gd name="connsiteX21" fmla="*/ 189495 w 1354474"/>
                  <a:gd name="connsiteY21" fmla="*/ 829721 h 3113734"/>
                  <a:gd name="connsiteX22" fmla="*/ 180154 w 1354474"/>
                  <a:gd name="connsiteY22" fmla="*/ 795470 h 3113734"/>
                  <a:gd name="connsiteX23" fmla="*/ 156801 w 1354474"/>
                  <a:gd name="connsiteY23" fmla="*/ 698166 h 3113734"/>
                  <a:gd name="connsiteX24" fmla="*/ 151352 w 1354474"/>
                  <a:gd name="connsiteY24" fmla="*/ 677148 h 3113734"/>
                  <a:gd name="connsiteX25" fmla="*/ 142789 w 1354474"/>
                  <a:gd name="connsiteY25" fmla="*/ 632778 h 3113734"/>
                  <a:gd name="connsiteX26" fmla="*/ 140454 w 1354474"/>
                  <a:gd name="connsiteY26" fmla="*/ 620323 h 3113734"/>
                  <a:gd name="connsiteX27" fmla="*/ 135005 w 1354474"/>
                  <a:gd name="connsiteY27" fmla="*/ 565833 h 3113734"/>
                  <a:gd name="connsiteX28" fmla="*/ 124106 w 1354474"/>
                  <a:gd name="connsiteY28" fmla="*/ 392242 h 3113734"/>
                  <a:gd name="connsiteX29" fmla="*/ 145903 w 1354474"/>
                  <a:gd name="connsiteY29" fmla="*/ 346314 h 3113734"/>
                  <a:gd name="connsiteX30" fmla="*/ 150573 w 1354474"/>
                  <a:gd name="connsiteY30" fmla="*/ 345536 h 3113734"/>
                  <a:gd name="connsiteX31" fmla="*/ 156022 w 1354474"/>
                  <a:gd name="connsiteY31" fmla="*/ 318291 h 3113734"/>
                  <a:gd name="connsiteX32" fmla="*/ 25245 w 1354474"/>
                  <a:gd name="connsiteY32" fmla="*/ 201525 h 3113734"/>
                  <a:gd name="connsiteX33" fmla="*/ 18240 w 1354474"/>
                  <a:gd name="connsiteY33" fmla="*/ 192963 h 3113734"/>
                  <a:gd name="connsiteX34" fmla="*/ 8120 w 1354474"/>
                  <a:gd name="connsiteY34" fmla="*/ 131466 h 3113734"/>
                  <a:gd name="connsiteX35" fmla="*/ 23688 w 1354474"/>
                  <a:gd name="connsiteY35" fmla="*/ 115119 h 3113734"/>
                  <a:gd name="connsiteX36" fmla="*/ 124106 w 1354474"/>
                  <a:gd name="connsiteY36" fmla="*/ 11588 h 3113734"/>
                  <a:gd name="connsiteX37" fmla="*/ 167699 w 1354474"/>
                  <a:gd name="connsiteY37" fmla="*/ 17037 h 3113734"/>
                  <a:gd name="connsiteX38" fmla="*/ 234644 w 1354474"/>
                  <a:gd name="connsiteY38" fmla="*/ 60629 h 3113734"/>
                  <a:gd name="connsiteX39" fmla="*/ 285242 w 1354474"/>
                  <a:gd name="connsiteY39" fmla="*/ 140808 h 3113734"/>
                  <a:gd name="connsiteX40" fmla="*/ 293805 w 1354474"/>
                  <a:gd name="connsiteY40" fmla="*/ 205418 h 3113734"/>
                  <a:gd name="connsiteX41" fmla="*/ 292248 w 1354474"/>
                  <a:gd name="connsiteY41" fmla="*/ 234998 h 3113734"/>
                  <a:gd name="connsiteX42" fmla="*/ 299254 w 1354474"/>
                  <a:gd name="connsiteY42" fmla="*/ 269249 h 3113734"/>
                  <a:gd name="connsiteX43" fmla="*/ 354523 w 1354474"/>
                  <a:gd name="connsiteY43" fmla="*/ 294938 h 3113734"/>
                  <a:gd name="connsiteX44" fmla="*/ 531227 w 1354474"/>
                  <a:gd name="connsiteY44" fmla="*/ 458409 h 3113734"/>
                  <a:gd name="connsiteX45" fmla="*/ 540568 w 1354474"/>
                  <a:gd name="connsiteY45" fmla="*/ 466971 h 3113734"/>
                  <a:gd name="connsiteX46" fmla="*/ 553023 w 1354474"/>
                  <a:gd name="connsiteY46" fmla="*/ 487989 h 3113734"/>
                  <a:gd name="connsiteX47" fmla="*/ 553023 w 1354474"/>
                  <a:gd name="connsiteY47" fmla="*/ 488767 h 3113734"/>
                  <a:gd name="connsiteX48" fmla="*/ 574820 w 1354474"/>
                  <a:gd name="connsiteY48" fmla="*/ 522240 h 3113734"/>
                  <a:gd name="connsiteX49" fmla="*/ 619969 w 1354474"/>
                  <a:gd name="connsiteY49" fmla="*/ 608646 h 3113734"/>
                  <a:gd name="connsiteX50" fmla="*/ 630867 w 1354474"/>
                  <a:gd name="connsiteY50" fmla="*/ 631221 h 3113734"/>
                  <a:gd name="connsiteX51" fmla="*/ 630867 w 1354474"/>
                  <a:gd name="connsiteY51" fmla="*/ 631221 h 3113734"/>
                  <a:gd name="connsiteX52" fmla="*/ 641765 w 1354474"/>
                  <a:gd name="connsiteY52" fmla="*/ 652238 h 3113734"/>
                  <a:gd name="connsiteX53" fmla="*/ 651106 w 1354474"/>
                  <a:gd name="connsiteY53" fmla="*/ 666250 h 3113734"/>
                  <a:gd name="connsiteX54" fmla="*/ 674459 w 1354474"/>
                  <a:gd name="connsiteY54" fmla="*/ 729304 h 3113734"/>
                  <a:gd name="connsiteX55" fmla="*/ 684579 w 1354474"/>
                  <a:gd name="connsiteY55" fmla="*/ 747207 h 3113734"/>
                  <a:gd name="connsiteX56" fmla="*/ 685357 w 1354474"/>
                  <a:gd name="connsiteY56" fmla="*/ 751878 h 3113734"/>
                  <a:gd name="connsiteX57" fmla="*/ 698591 w 1354474"/>
                  <a:gd name="connsiteY57" fmla="*/ 773674 h 3113734"/>
                  <a:gd name="connsiteX58" fmla="*/ 700926 w 1354474"/>
                  <a:gd name="connsiteY58" fmla="*/ 780680 h 3113734"/>
                  <a:gd name="connsiteX59" fmla="*/ 707932 w 1354474"/>
                  <a:gd name="connsiteY59" fmla="*/ 807147 h 3113734"/>
                  <a:gd name="connsiteX60" fmla="*/ 728949 w 1354474"/>
                  <a:gd name="connsiteY60" fmla="*/ 851518 h 3113734"/>
                  <a:gd name="connsiteX61" fmla="*/ 739069 w 1354474"/>
                  <a:gd name="connsiteY61" fmla="*/ 874092 h 3113734"/>
                  <a:gd name="connsiteX62" fmla="*/ 739847 w 1354474"/>
                  <a:gd name="connsiteY62" fmla="*/ 874092 h 3113734"/>
                  <a:gd name="connsiteX63" fmla="*/ 749967 w 1354474"/>
                  <a:gd name="connsiteY63" fmla="*/ 897445 h 3113734"/>
                  <a:gd name="connsiteX64" fmla="*/ 762422 w 1354474"/>
                  <a:gd name="connsiteY64" fmla="*/ 939481 h 3113734"/>
                  <a:gd name="connsiteX65" fmla="*/ 772542 w 1354474"/>
                  <a:gd name="connsiteY65" fmla="*/ 962055 h 3113734"/>
                  <a:gd name="connsiteX66" fmla="*/ 795895 w 1354474"/>
                  <a:gd name="connsiteY66" fmla="*/ 1027444 h 3113734"/>
                  <a:gd name="connsiteX67" fmla="*/ 805236 w 1354474"/>
                  <a:gd name="connsiteY67" fmla="*/ 1050018 h 3113734"/>
                  <a:gd name="connsiteX68" fmla="*/ 806014 w 1354474"/>
                  <a:gd name="connsiteY68" fmla="*/ 1050018 h 3113734"/>
                  <a:gd name="connsiteX69" fmla="*/ 811463 w 1354474"/>
                  <a:gd name="connsiteY69" fmla="*/ 1068701 h 3113734"/>
                  <a:gd name="connsiteX70" fmla="*/ 817691 w 1354474"/>
                  <a:gd name="connsiteY70" fmla="*/ 1093610 h 3113734"/>
                  <a:gd name="connsiteX71" fmla="*/ 828589 w 1354474"/>
                  <a:gd name="connsiteY71" fmla="*/ 1125526 h 3113734"/>
                  <a:gd name="connsiteX72" fmla="*/ 839487 w 1354474"/>
                  <a:gd name="connsiteY72" fmla="*/ 1158999 h 3113734"/>
                  <a:gd name="connsiteX73" fmla="*/ 848828 w 1354474"/>
                  <a:gd name="connsiteY73" fmla="*/ 1170676 h 3113734"/>
                  <a:gd name="connsiteX74" fmla="*/ 855056 w 1354474"/>
                  <a:gd name="connsiteY74" fmla="*/ 1189358 h 3113734"/>
                  <a:gd name="connsiteX75" fmla="*/ 864397 w 1354474"/>
                  <a:gd name="connsiteY75" fmla="*/ 1213489 h 3113734"/>
                  <a:gd name="connsiteX76" fmla="*/ 866732 w 1354474"/>
                  <a:gd name="connsiteY76" fmla="*/ 1224387 h 3113734"/>
                  <a:gd name="connsiteX77" fmla="*/ 874517 w 1354474"/>
                  <a:gd name="connsiteY77" fmla="*/ 1246183 h 3113734"/>
                  <a:gd name="connsiteX78" fmla="*/ 877630 w 1354474"/>
                  <a:gd name="connsiteY78" fmla="*/ 1252411 h 3113734"/>
                  <a:gd name="connsiteX79" fmla="*/ 885415 w 1354474"/>
                  <a:gd name="connsiteY79" fmla="*/ 1278099 h 3113734"/>
                  <a:gd name="connsiteX80" fmla="*/ 893977 w 1354474"/>
                  <a:gd name="connsiteY80" fmla="*/ 1296781 h 3113734"/>
                  <a:gd name="connsiteX81" fmla="*/ 939126 w 1354474"/>
                  <a:gd name="connsiteY81" fmla="*/ 1433007 h 3113734"/>
                  <a:gd name="connsiteX82" fmla="*/ 950024 w 1354474"/>
                  <a:gd name="connsiteY82" fmla="*/ 1465702 h 3113734"/>
                  <a:gd name="connsiteX83" fmla="*/ 950024 w 1354474"/>
                  <a:gd name="connsiteY83" fmla="*/ 1465702 h 3113734"/>
                  <a:gd name="connsiteX84" fmla="*/ 955474 w 1354474"/>
                  <a:gd name="connsiteY84" fmla="*/ 1480492 h 3113734"/>
                  <a:gd name="connsiteX85" fmla="*/ 961701 w 1354474"/>
                  <a:gd name="connsiteY85" fmla="*/ 1509294 h 3113734"/>
                  <a:gd name="connsiteX86" fmla="*/ 961701 w 1354474"/>
                  <a:gd name="connsiteY86" fmla="*/ 1509294 h 3113734"/>
                  <a:gd name="connsiteX87" fmla="*/ 971821 w 1354474"/>
                  <a:gd name="connsiteY87" fmla="*/ 1537318 h 3113734"/>
                  <a:gd name="connsiteX88" fmla="*/ 981940 w 1354474"/>
                  <a:gd name="connsiteY88" fmla="*/ 1554443 h 3113734"/>
                  <a:gd name="connsiteX89" fmla="*/ 988168 w 1354474"/>
                  <a:gd name="connsiteY89" fmla="*/ 1572347 h 3113734"/>
                  <a:gd name="connsiteX90" fmla="*/ 992838 w 1354474"/>
                  <a:gd name="connsiteY90" fmla="*/ 1598035 h 3113734"/>
                  <a:gd name="connsiteX91" fmla="*/ 1016191 w 1354474"/>
                  <a:gd name="connsiteY91" fmla="*/ 1663424 h 3113734"/>
                  <a:gd name="connsiteX92" fmla="*/ 1027089 w 1354474"/>
                  <a:gd name="connsiteY92" fmla="*/ 1696118 h 3113734"/>
                  <a:gd name="connsiteX93" fmla="*/ 1037988 w 1354474"/>
                  <a:gd name="connsiteY93" fmla="*/ 1728812 h 3113734"/>
                  <a:gd name="connsiteX94" fmla="*/ 1043437 w 1354474"/>
                  <a:gd name="connsiteY94" fmla="*/ 1747495 h 3113734"/>
                  <a:gd name="connsiteX95" fmla="*/ 1050442 w 1354474"/>
                  <a:gd name="connsiteY95" fmla="*/ 1770848 h 3113734"/>
                  <a:gd name="connsiteX96" fmla="*/ 1059784 w 1354474"/>
                  <a:gd name="connsiteY96" fmla="*/ 1790309 h 3113734"/>
                  <a:gd name="connsiteX97" fmla="*/ 1100262 w 1354474"/>
                  <a:gd name="connsiteY97" fmla="*/ 1921085 h 3113734"/>
                  <a:gd name="connsiteX98" fmla="*/ 1104933 w 1354474"/>
                  <a:gd name="connsiteY98" fmla="*/ 1942103 h 3113734"/>
                  <a:gd name="connsiteX99" fmla="*/ 1115053 w 1354474"/>
                  <a:gd name="connsiteY99" fmla="*/ 1970127 h 3113734"/>
                  <a:gd name="connsiteX100" fmla="*/ 1125172 w 1354474"/>
                  <a:gd name="connsiteY100" fmla="*/ 1992701 h 3113734"/>
                  <a:gd name="connsiteX101" fmla="*/ 1131400 w 1354474"/>
                  <a:gd name="connsiteY101" fmla="*/ 2011384 h 3113734"/>
                  <a:gd name="connsiteX102" fmla="*/ 1136849 w 1354474"/>
                  <a:gd name="connsiteY102" fmla="*/ 2037072 h 3113734"/>
                  <a:gd name="connsiteX103" fmla="*/ 1149304 w 1354474"/>
                  <a:gd name="connsiteY103" fmla="*/ 2079886 h 3113734"/>
                  <a:gd name="connsiteX104" fmla="*/ 1158645 w 1354474"/>
                  <a:gd name="connsiteY104" fmla="*/ 2103239 h 3113734"/>
                  <a:gd name="connsiteX105" fmla="*/ 1159423 w 1354474"/>
                  <a:gd name="connsiteY105" fmla="*/ 2103239 h 3113734"/>
                  <a:gd name="connsiteX106" fmla="*/ 1164872 w 1354474"/>
                  <a:gd name="connsiteY106" fmla="*/ 2117251 h 3113734"/>
                  <a:gd name="connsiteX107" fmla="*/ 1173435 w 1354474"/>
                  <a:gd name="connsiteY107" fmla="*/ 2145274 h 3113734"/>
                  <a:gd name="connsiteX108" fmla="*/ 1175770 w 1354474"/>
                  <a:gd name="connsiteY108" fmla="*/ 2152280 h 3113734"/>
                  <a:gd name="connsiteX109" fmla="*/ 1181998 w 1354474"/>
                  <a:gd name="connsiteY109" fmla="*/ 2180304 h 3113734"/>
                  <a:gd name="connsiteX110" fmla="*/ 1182776 w 1354474"/>
                  <a:gd name="connsiteY110" fmla="*/ 2184975 h 3113734"/>
                  <a:gd name="connsiteX111" fmla="*/ 1192896 w 1354474"/>
                  <a:gd name="connsiteY111" fmla="*/ 2213777 h 3113734"/>
                  <a:gd name="connsiteX112" fmla="*/ 1203015 w 1354474"/>
                  <a:gd name="connsiteY112" fmla="*/ 2235573 h 3113734"/>
                  <a:gd name="connsiteX113" fmla="*/ 1208465 w 1354474"/>
                  <a:gd name="connsiteY113" fmla="*/ 2254255 h 3113734"/>
                  <a:gd name="connsiteX114" fmla="*/ 1213913 w 1354474"/>
                  <a:gd name="connsiteY114" fmla="*/ 2279165 h 3113734"/>
                  <a:gd name="connsiteX115" fmla="*/ 1225590 w 1354474"/>
                  <a:gd name="connsiteY115" fmla="*/ 2321979 h 3113734"/>
                  <a:gd name="connsiteX116" fmla="*/ 1236488 w 1354474"/>
                  <a:gd name="connsiteY116" fmla="*/ 2356230 h 3113734"/>
                  <a:gd name="connsiteX117" fmla="*/ 1236488 w 1354474"/>
                  <a:gd name="connsiteY117" fmla="*/ 2356230 h 3113734"/>
                  <a:gd name="connsiteX118" fmla="*/ 1247386 w 1354474"/>
                  <a:gd name="connsiteY118" fmla="*/ 2389702 h 3113734"/>
                  <a:gd name="connsiteX119" fmla="*/ 1258284 w 1354474"/>
                  <a:gd name="connsiteY119" fmla="*/ 2412277 h 3113734"/>
                  <a:gd name="connsiteX120" fmla="*/ 1262955 w 1354474"/>
                  <a:gd name="connsiteY120" fmla="*/ 2427067 h 3113734"/>
                  <a:gd name="connsiteX121" fmla="*/ 1269182 w 1354474"/>
                  <a:gd name="connsiteY121" fmla="*/ 2456648 h 3113734"/>
                  <a:gd name="connsiteX122" fmla="*/ 1291757 w 1354474"/>
                  <a:gd name="connsiteY122" fmla="*/ 2522036 h 3113734"/>
                  <a:gd name="connsiteX123" fmla="*/ 1296427 w 1354474"/>
                  <a:gd name="connsiteY123" fmla="*/ 2536827 h 3113734"/>
                  <a:gd name="connsiteX124" fmla="*/ 1302655 w 1354474"/>
                  <a:gd name="connsiteY124" fmla="*/ 2565628 h 3113734"/>
                  <a:gd name="connsiteX125" fmla="*/ 1312775 w 1354474"/>
                  <a:gd name="connsiteY125" fmla="*/ 2588203 h 3113734"/>
                  <a:gd name="connsiteX126" fmla="*/ 1318224 w 1354474"/>
                  <a:gd name="connsiteY126" fmla="*/ 2606886 h 3113734"/>
                  <a:gd name="connsiteX127" fmla="*/ 1324451 w 1354474"/>
                  <a:gd name="connsiteY127" fmla="*/ 2632574 h 3113734"/>
                  <a:gd name="connsiteX128" fmla="*/ 1335349 w 1354474"/>
                  <a:gd name="connsiteY128" fmla="*/ 2669939 h 3113734"/>
                  <a:gd name="connsiteX129" fmla="*/ 1350139 w 1354474"/>
                  <a:gd name="connsiteY129" fmla="*/ 2722094 h 3113734"/>
                  <a:gd name="connsiteX130" fmla="*/ 1344690 w 1354474"/>
                  <a:gd name="connsiteY130" fmla="*/ 2778919 h 3113734"/>
                  <a:gd name="connsiteX131" fmla="*/ 1336128 w 1354474"/>
                  <a:gd name="connsiteY131" fmla="*/ 2815506 h 3113734"/>
                  <a:gd name="connsiteX132" fmla="*/ 1335349 w 1354474"/>
                  <a:gd name="connsiteY132" fmla="*/ 2824847 h 3113734"/>
                  <a:gd name="connsiteX133" fmla="*/ 1325230 w 1354474"/>
                  <a:gd name="connsiteY133" fmla="*/ 2859098 h 3113734"/>
                  <a:gd name="connsiteX134" fmla="*/ 1324451 w 1354474"/>
                  <a:gd name="connsiteY134" fmla="*/ 2873888 h 3113734"/>
                  <a:gd name="connsiteX135" fmla="*/ 1316667 w 1354474"/>
                  <a:gd name="connsiteY135" fmla="*/ 2898020 h 3113734"/>
                  <a:gd name="connsiteX136" fmla="*/ 1307325 w 1354474"/>
                  <a:gd name="connsiteY136" fmla="*/ 2926043 h 3113734"/>
                  <a:gd name="connsiteX137" fmla="*/ 1301877 w 1354474"/>
                  <a:gd name="connsiteY137" fmla="*/ 2940055 h 3113734"/>
                  <a:gd name="connsiteX138" fmla="*/ 1301098 w 1354474"/>
                  <a:gd name="connsiteY138" fmla="*/ 2950175 h 3113734"/>
                  <a:gd name="connsiteX139" fmla="*/ 1292535 w 1354474"/>
                  <a:gd name="connsiteY139" fmla="*/ 2966522 h 3113734"/>
                  <a:gd name="connsiteX140" fmla="*/ 1280859 w 1354474"/>
                  <a:gd name="connsiteY140" fmla="*/ 2996881 h 3113734"/>
                  <a:gd name="connsiteX141" fmla="*/ 1280080 w 1354474"/>
                  <a:gd name="connsiteY141" fmla="*/ 3006222 h 3113734"/>
                  <a:gd name="connsiteX142" fmla="*/ 1269182 w 1354474"/>
                  <a:gd name="connsiteY142" fmla="*/ 3038916 h 3113734"/>
                  <a:gd name="connsiteX143" fmla="*/ 1255171 w 1354474"/>
                  <a:gd name="connsiteY143" fmla="*/ 3096520 h 3113734"/>
                  <a:gd name="connsiteX144" fmla="*/ 1224812 w 1354474"/>
                  <a:gd name="connsiteY144" fmla="*/ 3108197 h 3113734"/>
                  <a:gd name="connsiteX145" fmla="*/ 1135292 w 1354474"/>
                  <a:gd name="connsiteY145" fmla="*/ 3051371 h 3113734"/>
                  <a:gd name="connsiteX146" fmla="*/ 1105711 w 1354474"/>
                  <a:gd name="connsiteY146" fmla="*/ 3039695 h 3113734"/>
                  <a:gd name="connsiteX147" fmla="*/ 1027089 w 1354474"/>
                  <a:gd name="connsiteY147" fmla="*/ 2984426 h 3113734"/>
                  <a:gd name="connsiteX148" fmla="*/ 993617 w 1354474"/>
                  <a:gd name="connsiteY148" fmla="*/ 2963408 h 3113734"/>
                  <a:gd name="connsiteX149" fmla="*/ 938348 w 1354474"/>
                  <a:gd name="connsiteY149" fmla="*/ 2930714 h 3113734"/>
                  <a:gd name="connsiteX150" fmla="*/ 916552 w 1354474"/>
                  <a:gd name="connsiteY150" fmla="*/ 2919816 h 3113734"/>
                  <a:gd name="connsiteX151" fmla="*/ 838709 w 1354474"/>
                  <a:gd name="connsiteY151" fmla="*/ 2865325 h 3113734"/>
                  <a:gd name="connsiteX152" fmla="*/ 828589 w 1354474"/>
                  <a:gd name="connsiteY152" fmla="*/ 2842751 h 3113734"/>
                  <a:gd name="connsiteX153" fmla="*/ 806014 w 1354474"/>
                  <a:gd name="connsiteY153" fmla="*/ 2772692 h 3113734"/>
                  <a:gd name="connsiteX154" fmla="*/ 795895 w 1354474"/>
                  <a:gd name="connsiteY154" fmla="*/ 2743890 h 3113734"/>
                  <a:gd name="connsiteX155" fmla="*/ 795116 w 1354474"/>
                  <a:gd name="connsiteY155" fmla="*/ 2739998 h 3113734"/>
                  <a:gd name="connsiteX156" fmla="*/ 782661 w 1354474"/>
                  <a:gd name="connsiteY156" fmla="*/ 2703411 h 3113734"/>
                  <a:gd name="connsiteX157" fmla="*/ 773320 w 1354474"/>
                  <a:gd name="connsiteY157" fmla="*/ 2678501 h 3113734"/>
                  <a:gd name="connsiteX158" fmla="*/ 773320 w 1354474"/>
                  <a:gd name="connsiteY158" fmla="*/ 2678501 h 3113734"/>
                  <a:gd name="connsiteX159" fmla="*/ 759308 w 1354474"/>
                  <a:gd name="connsiteY159" fmla="*/ 2647364 h 3113734"/>
                  <a:gd name="connsiteX160" fmla="*/ 756973 w 1354474"/>
                  <a:gd name="connsiteY160" fmla="*/ 2636466 h 3113734"/>
                  <a:gd name="connsiteX161" fmla="*/ 751524 w 1354474"/>
                  <a:gd name="connsiteY161" fmla="*/ 2613113 h 3113734"/>
                  <a:gd name="connsiteX162" fmla="*/ 741404 w 1354474"/>
                  <a:gd name="connsiteY162" fmla="*/ 2591317 h 3113734"/>
                  <a:gd name="connsiteX163" fmla="*/ 730506 w 1354474"/>
                  <a:gd name="connsiteY163" fmla="*/ 2557844 h 3113734"/>
                  <a:gd name="connsiteX164" fmla="*/ 718830 w 1354474"/>
                  <a:gd name="connsiteY164" fmla="*/ 2515030 h 3113734"/>
                  <a:gd name="connsiteX165" fmla="*/ 707932 w 1354474"/>
                  <a:gd name="connsiteY165" fmla="*/ 2482336 h 3113734"/>
                  <a:gd name="connsiteX166" fmla="*/ 707153 w 1354474"/>
                  <a:gd name="connsiteY166" fmla="*/ 2472995 h 3113734"/>
                  <a:gd name="connsiteX167" fmla="*/ 695477 w 1354474"/>
                  <a:gd name="connsiteY167" fmla="*/ 2440301 h 3113734"/>
                  <a:gd name="connsiteX168" fmla="*/ 686136 w 1354474"/>
                  <a:gd name="connsiteY168" fmla="*/ 2416169 h 3113734"/>
                  <a:gd name="connsiteX169" fmla="*/ 675238 w 1354474"/>
                  <a:gd name="connsiteY169" fmla="*/ 2394373 h 3113734"/>
                  <a:gd name="connsiteX170" fmla="*/ 669788 w 1354474"/>
                  <a:gd name="connsiteY170" fmla="*/ 2376469 h 3113734"/>
                  <a:gd name="connsiteX171" fmla="*/ 662783 w 1354474"/>
                  <a:gd name="connsiteY171" fmla="*/ 2352338 h 3113734"/>
                  <a:gd name="connsiteX172" fmla="*/ 654220 w 1354474"/>
                  <a:gd name="connsiteY172" fmla="*/ 2328206 h 3113734"/>
                  <a:gd name="connsiteX173" fmla="*/ 630867 w 1354474"/>
                  <a:gd name="connsiteY173" fmla="*/ 2242578 h 3113734"/>
                  <a:gd name="connsiteX174" fmla="*/ 619969 w 1354474"/>
                  <a:gd name="connsiteY174" fmla="*/ 2209106 h 3113734"/>
                  <a:gd name="connsiteX175" fmla="*/ 619969 w 1354474"/>
                  <a:gd name="connsiteY175" fmla="*/ 2209106 h 3113734"/>
                  <a:gd name="connsiteX176" fmla="*/ 609071 w 1354474"/>
                  <a:gd name="connsiteY176" fmla="*/ 2175633 h 3113734"/>
                  <a:gd name="connsiteX177" fmla="*/ 609071 w 1354474"/>
                  <a:gd name="connsiteY177" fmla="*/ 2175633 h 3113734"/>
                  <a:gd name="connsiteX178" fmla="*/ 597394 w 1354474"/>
                  <a:gd name="connsiteY178" fmla="*/ 2145274 h 3113734"/>
                  <a:gd name="connsiteX179" fmla="*/ 594280 w 1354474"/>
                  <a:gd name="connsiteY179" fmla="*/ 2139047 h 3113734"/>
                  <a:gd name="connsiteX180" fmla="*/ 584161 w 1354474"/>
                  <a:gd name="connsiteY180" fmla="*/ 2112580 h 3113734"/>
                  <a:gd name="connsiteX181" fmla="*/ 577155 w 1354474"/>
                  <a:gd name="connsiteY181" fmla="*/ 2092341 h 3113734"/>
                  <a:gd name="connsiteX182" fmla="*/ 576376 w 1354474"/>
                  <a:gd name="connsiteY182" fmla="*/ 2087670 h 3113734"/>
                  <a:gd name="connsiteX183" fmla="*/ 565478 w 1354474"/>
                  <a:gd name="connsiteY183" fmla="*/ 2054976 h 3113734"/>
                  <a:gd name="connsiteX184" fmla="*/ 553802 w 1354474"/>
                  <a:gd name="connsiteY184" fmla="*/ 2011384 h 3113734"/>
                  <a:gd name="connsiteX185" fmla="*/ 540568 w 1354474"/>
                  <a:gd name="connsiteY185" fmla="*/ 1980247 h 3113734"/>
                  <a:gd name="connsiteX186" fmla="*/ 538233 w 1354474"/>
                  <a:gd name="connsiteY186" fmla="*/ 1969348 h 3113734"/>
                  <a:gd name="connsiteX187" fmla="*/ 528892 w 1354474"/>
                  <a:gd name="connsiteY187" fmla="*/ 1945995 h 3113734"/>
                  <a:gd name="connsiteX188" fmla="*/ 527335 w 1354474"/>
                  <a:gd name="connsiteY188" fmla="*/ 1938989 h 3113734"/>
                  <a:gd name="connsiteX189" fmla="*/ 519551 w 1354474"/>
                  <a:gd name="connsiteY189" fmla="*/ 1913301 h 3113734"/>
                  <a:gd name="connsiteX190" fmla="*/ 517215 w 1354474"/>
                  <a:gd name="connsiteY190" fmla="*/ 1906295 h 3113734"/>
                  <a:gd name="connsiteX191" fmla="*/ 508653 w 1354474"/>
                  <a:gd name="connsiteY191" fmla="*/ 1879828 h 3113734"/>
                  <a:gd name="connsiteX192" fmla="*/ 506317 w 1354474"/>
                  <a:gd name="connsiteY192" fmla="*/ 1872822 h 3113734"/>
                  <a:gd name="connsiteX193" fmla="*/ 500090 w 1354474"/>
                  <a:gd name="connsiteY193" fmla="*/ 1845577 h 3113734"/>
                  <a:gd name="connsiteX194" fmla="*/ 489970 w 1354474"/>
                  <a:gd name="connsiteY194" fmla="*/ 1823781 h 3113734"/>
                  <a:gd name="connsiteX195" fmla="*/ 483743 w 1354474"/>
                  <a:gd name="connsiteY195" fmla="*/ 1805877 h 3113734"/>
                  <a:gd name="connsiteX196" fmla="*/ 478294 w 1354474"/>
                  <a:gd name="connsiteY196" fmla="*/ 1780189 h 3113734"/>
                  <a:gd name="connsiteX197" fmla="*/ 456498 w 1354474"/>
                  <a:gd name="connsiteY197" fmla="*/ 1714022 h 3113734"/>
                  <a:gd name="connsiteX198" fmla="*/ 451827 w 1354474"/>
                  <a:gd name="connsiteY198" fmla="*/ 1699232 h 3113734"/>
                  <a:gd name="connsiteX199" fmla="*/ 444821 w 1354474"/>
                  <a:gd name="connsiteY199" fmla="*/ 1670430 h 3113734"/>
                  <a:gd name="connsiteX200" fmla="*/ 444043 w 1354474"/>
                  <a:gd name="connsiteY200" fmla="*/ 1670430 h 3113734"/>
                  <a:gd name="connsiteX201" fmla="*/ 434702 w 1354474"/>
                  <a:gd name="connsiteY201" fmla="*/ 1647077 h 3113734"/>
                  <a:gd name="connsiteX202" fmla="*/ 433923 w 1354474"/>
                  <a:gd name="connsiteY202" fmla="*/ 1647855 h 3113734"/>
                  <a:gd name="connsiteX203" fmla="*/ 429252 w 1354474"/>
                  <a:gd name="connsiteY203" fmla="*/ 1633065 h 3113734"/>
                  <a:gd name="connsiteX204" fmla="*/ 423025 w 1354474"/>
                  <a:gd name="connsiteY204" fmla="*/ 1603484 h 3113734"/>
                  <a:gd name="connsiteX205" fmla="*/ 402007 w 1354474"/>
                  <a:gd name="connsiteY205" fmla="*/ 1548216 h 3113734"/>
                  <a:gd name="connsiteX206" fmla="*/ 391109 w 1354474"/>
                  <a:gd name="connsiteY206" fmla="*/ 1513965 h 3113734"/>
                  <a:gd name="connsiteX207" fmla="*/ 378654 w 1354474"/>
                  <a:gd name="connsiteY207" fmla="*/ 1461031 h 3113734"/>
                  <a:gd name="connsiteX208" fmla="*/ 365421 w 1354474"/>
                  <a:gd name="connsiteY208" fmla="*/ 1422110 h 311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1354474" h="3113734">
                    <a:moveTo>
                      <a:pt x="365421" y="1422110"/>
                    </a:moveTo>
                    <a:cubicBezTo>
                      <a:pt x="350631" y="1394086"/>
                      <a:pt x="350631" y="1361392"/>
                      <a:pt x="333505" y="1334147"/>
                    </a:cubicBezTo>
                    <a:cubicBezTo>
                      <a:pt x="326499" y="1329476"/>
                      <a:pt x="327278" y="1322470"/>
                      <a:pt x="327278" y="1316242"/>
                    </a:cubicBezTo>
                    <a:cubicBezTo>
                      <a:pt x="326499" y="1307680"/>
                      <a:pt x="328835" y="1298338"/>
                      <a:pt x="322607" y="1290554"/>
                    </a:cubicBezTo>
                    <a:cubicBezTo>
                      <a:pt x="315601" y="1268758"/>
                      <a:pt x="312487" y="1245405"/>
                      <a:pt x="300811" y="1224387"/>
                    </a:cubicBezTo>
                    <a:cubicBezTo>
                      <a:pt x="293027" y="1214268"/>
                      <a:pt x="296140" y="1201034"/>
                      <a:pt x="289913" y="1190136"/>
                    </a:cubicBezTo>
                    <a:cubicBezTo>
                      <a:pt x="289913" y="1187023"/>
                      <a:pt x="289134" y="1183909"/>
                      <a:pt x="289134" y="1180795"/>
                    </a:cubicBezTo>
                    <a:cubicBezTo>
                      <a:pt x="282129" y="1170676"/>
                      <a:pt x="284464" y="1157442"/>
                      <a:pt x="279015" y="1147323"/>
                    </a:cubicBezTo>
                    <a:cubicBezTo>
                      <a:pt x="278236" y="1144209"/>
                      <a:pt x="278236" y="1141095"/>
                      <a:pt x="277458" y="1137203"/>
                    </a:cubicBezTo>
                    <a:cubicBezTo>
                      <a:pt x="269674" y="1127083"/>
                      <a:pt x="274344" y="1113850"/>
                      <a:pt x="267338" y="1103730"/>
                    </a:cubicBezTo>
                    <a:cubicBezTo>
                      <a:pt x="266560" y="1088161"/>
                      <a:pt x="254883" y="1075707"/>
                      <a:pt x="255662" y="1060138"/>
                    </a:cubicBezTo>
                    <a:cubicBezTo>
                      <a:pt x="249434" y="1050018"/>
                      <a:pt x="253326" y="1036006"/>
                      <a:pt x="245542" y="1026665"/>
                    </a:cubicBezTo>
                    <a:cubicBezTo>
                      <a:pt x="245542" y="1023551"/>
                      <a:pt x="244764" y="1020437"/>
                      <a:pt x="244764" y="1017324"/>
                    </a:cubicBezTo>
                    <a:cubicBezTo>
                      <a:pt x="240871" y="1006426"/>
                      <a:pt x="240871" y="993971"/>
                      <a:pt x="233866" y="983073"/>
                    </a:cubicBezTo>
                    <a:lnTo>
                      <a:pt x="233866" y="983073"/>
                    </a:lnTo>
                    <a:cubicBezTo>
                      <a:pt x="227638" y="969061"/>
                      <a:pt x="232309" y="952714"/>
                      <a:pt x="222189" y="939481"/>
                    </a:cubicBezTo>
                    <a:lnTo>
                      <a:pt x="222189" y="939481"/>
                    </a:lnTo>
                    <a:cubicBezTo>
                      <a:pt x="213626" y="926247"/>
                      <a:pt x="222968" y="908343"/>
                      <a:pt x="210513" y="895888"/>
                    </a:cubicBezTo>
                    <a:cubicBezTo>
                      <a:pt x="207399" y="888104"/>
                      <a:pt x="203507" y="881098"/>
                      <a:pt x="200393" y="873314"/>
                    </a:cubicBezTo>
                    <a:cubicBezTo>
                      <a:pt x="197279" y="868643"/>
                      <a:pt x="195722" y="863973"/>
                      <a:pt x="195722" y="858523"/>
                    </a:cubicBezTo>
                    <a:cubicBezTo>
                      <a:pt x="194165" y="848404"/>
                      <a:pt x="198058" y="837506"/>
                      <a:pt x="190273" y="828943"/>
                    </a:cubicBezTo>
                    <a:lnTo>
                      <a:pt x="189495" y="829721"/>
                    </a:lnTo>
                    <a:cubicBezTo>
                      <a:pt x="183267" y="818823"/>
                      <a:pt x="184046" y="806368"/>
                      <a:pt x="180154" y="795470"/>
                    </a:cubicBezTo>
                    <a:cubicBezTo>
                      <a:pt x="177818" y="761998"/>
                      <a:pt x="166142" y="730082"/>
                      <a:pt x="156801" y="698166"/>
                    </a:cubicBezTo>
                    <a:cubicBezTo>
                      <a:pt x="151352" y="691939"/>
                      <a:pt x="151352" y="684933"/>
                      <a:pt x="151352" y="677148"/>
                    </a:cubicBezTo>
                    <a:cubicBezTo>
                      <a:pt x="151352" y="661580"/>
                      <a:pt x="152130" y="646011"/>
                      <a:pt x="142789" y="632778"/>
                    </a:cubicBezTo>
                    <a:cubicBezTo>
                      <a:pt x="141232" y="628885"/>
                      <a:pt x="140454" y="624215"/>
                      <a:pt x="140454" y="620323"/>
                    </a:cubicBezTo>
                    <a:cubicBezTo>
                      <a:pt x="138118" y="602419"/>
                      <a:pt x="145124" y="583736"/>
                      <a:pt x="135005" y="565833"/>
                    </a:cubicBezTo>
                    <a:cubicBezTo>
                      <a:pt x="120993" y="508228"/>
                      <a:pt x="122550" y="449846"/>
                      <a:pt x="124106" y="392242"/>
                    </a:cubicBezTo>
                    <a:cubicBezTo>
                      <a:pt x="130334" y="376673"/>
                      <a:pt x="131112" y="357991"/>
                      <a:pt x="145903" y="346314"/>
                    </a:cubicBezTo>
                    <a:cubicBezTo>
                      <a:pt x="147459" y="346314"/>
                      <a:pt x="149016" y="345536"/>
                      <a:pt x="150573" y="345536"/>
                    </a:cubicBezTo>
                    <a:cubicBezTo>
                      <a:pt x="164585" y="339308"/>
                      <a:pt x="164585" y="329189"/>
                      <a:pt x="156022" y="318291"/>
                    </a:cubicBezTo>
                    <a:cubicBezTo>
                      <a:pt x="113987" y="277812"/>
                      <a:pt x="73508" y="234998"/>
                      <a:pt x="25245" y="201525"/>
                    </a:cubicBezTo>
                    <a:cubicBezTo>
                      <a:pt x="22132" y="199190"/>
                      <a:pt x="19796" y="196855"/>
                      <a:pt x="18240" y="192963"/>
                    </a:cubicBezTo>
                    <a:cubicBezTo>
                      <a:pt x="2671" y="174280"/>
                      <a:pt x="-8227" y="154819"/>
                      <a:pt x="8120" y="131466"/>
                    </a:cubicBezTo>
                    <a:cubicBezTo>
                      <a:pt x="10455" y="123682"/>
                      <a:pt x="18240" y="119790"/>
                      <a:pt x="23688" y="115119"/>
                    </a:cubicBezTo>
                    <a:cubicBezTo>
                      <a:pt x="57161" y="80868"/>
                      <a:pt x="90634" y="45839"/>
                      <a:pt x="124106" y="11588"/>
                    </a:cubicBezTo>
                    <a:cubicBezTo>
                      <a:pt x="142010" y="-12544"/>
                      <a:pt x="154465" y="6917"/>
                      <a:pt x="167699" y="17037"/>
                    </a:cubicBezTo>
                    <a:cubicBezTo>
                      <a:pt x="188716" y="33384"/>
                      <a:pt x="210513" y="49731"/>
                      <a:pt x="234644" y="60629"/>
                    </a:cubicBezTo>
                    <a:cubicBezTo>
                      <a:pt x="275901" y="71527"/>
                      <a:pt x="285242" y="103443"/>
                      <a:pt x="285242" y="140808"/>
                    </a:cubicBezTo>
                    <a:cubicBezTo>
                      <a:pt x="285242" y="162604"/>
                      <a:pt x="285242" y="184400"/>
                      <a:pt x="293805" y="205418"/>
                    </a:cubicBezTo>
                    <a:cubicBezTo>
                      <a:pt x="297697" y="215537"/>
                      <a:pt x="293805" y="224878"/>
                      <a:pt x="292248" y="234998"/>
                    </a:cubicBezTo>
                    <a:cubicBezTo>
                      <a:pt x="290691" y="246675"/>
                      <a:pt x="290691" y="259130"/>
                      <a:pt x="299254" y="269249"/>
                    </a:cubicBezTo>
                    <a:cubicBezTo>
                      <a:pt x="315601" y="282483"/>
                      <a:pt x="336619" y="285596"/>
                      <a:pt x="354523" y="294938"/>
                    </a:cubicBezTo>
                    <a:cubicBezTo>
                      <a:pt x="427695" y="333859"/>
                      <a:pt x="483743" y="391463"/>
                      <a:pt x="531227" y="458409"/>
                    </a:cubicBezTo>
                    <a:cubicBezTo>
                      <a:pt x="534341" y="462301"/>
                      <a:pt x="535898" y="465414"/>
                      <a:pt x="540568" y="466971"/>
                    </a:cubicBezTo>
                    <a:cubicBezTo>
                      <a:pt x="549910" y="470864"/>
                      <a:pt x="546796" y="481762"/>
                      <a:pt x="553023" y="487989"/>
                    </a:cubicBezTo>
                    <a:lnTo>
                      <a:pt x="553023" y="488767"/>
                    </a:lnTo>
                    <a:cubicBezTo>
                      <a:pt x="561586" y="498887"/>
                      <a:pt x="567814" y="510564"/>
                      <a:pt x="574820" y="522240"/>
                    </a:cubicBezTo>
                    <a:cubicBezTo>
                      <a:pt x="588831" y="551821"/>
                      <a:pt x="608292" y="578287"/>
                      <a:pt x="619969" y="608646"/>
                    </a:cubicBezTo>
                    <a:cubicBezTo>
                      <a:pt x="626196" y="614874"/>
                      <a:pt x="622304" y="625772"/>
                      <a:pt x="630867" y="631221"/>
                    </a:cubicBezTo>
                    <a:lnTo>
                      <a:pt x="630867" y="631221"/>
                    </a:lnTo>
                    <a:cubicBezTo>
                      <a:pt x="636316" y="637448"/>
                      <a:pt x="636316" y="646011"/>
                      <a:pt x="641765" y="652238"/>
                    </a:cubicBezTo>
                    <a:cubicBezTo>
                      <a:pt x="644879" y="656909"/>
                      <a:pt x="648771" y="660801"/>
                      <a:pt x="651106" y="666250"/>
                    </a:cubicBezTo>
                    <a:cubicBezTo>
                      <a:pt x="658890" y="687268"/>
                      <a:pt x="666675" y="708286"/>
                      <a:pt x="674459" y="729304"/>
                    </a:cubicBezTo>
                    <a:cubicBezTo>
                      <a:pt x="678351" y="734753"/>
                      <a:pt x="679908" y="741758"/>
                      <a:pt x="684579" y="747207"/>
                    </a:cubicBezTo>
                    <a:cubicBezTo>
                      <a:pt x="685357" y="748764"/>
                      <a:pt x="685357" y="750321"/>
                      <a:pt x="685357" y="751878"/>
                    </a:cubicBezTo>
                    <a:cubicBezTo>
                      <a:pt x="690806" y="758884"/>
                      <a:pt x="690806" y="768225"/>
                      <a:pt x="698591" y="773674"/>
                    </a:cubicBezTo>
                    <a:cubicBezTo>
                      <a:pt x="700147" y="776010"/>
                      <a:pt x="700926" y="778345"/>
                      <a:pt x="700926" y="780680"/>
                    </a:cubicBezTo>
                    <a:cubicBezTo>
                      <a:pt x="703261" y="789243"/>
                      <a:pt x="697034" y="800919"/>
                      <a:pt x="707932" y="807147"/>
                    </a:cubicBezTo>
                    <a:cubicBezTo>
                      <a:pt x="720387" y="819602"/>
                      <a:pt x="721944" y="836727"/>
                      <a:pt x="728949" y="851518"/>
                    </a:cubicBezTo>
                    <a:cubicBezTo>
                      <a:pt x="735177" y="857745"/>
                      <a:pt x="732063" y="867865"/>
                      <a:pt x="739069" y="874092"/>
                    </a:cubicBezTo>
                    <a:lnTo>
                      <a:pt x="739847" y="874092"/>
                    </a:lnTo>
                    <a:cubicBezTo>
                      <a:pt x="744518" y="881098"/>
                      <a:pt x="744518" y="890439"/>
                      <a:pt x="749967" y="897445"/>
                    </a:cubicBezTo>
                    <a:cubicBezTo>
                      <a:pt x="747632" y="913014"/>
                      <a:pt x="761644" y="924690"/>
                      <a:pt x="762422" y="939481"/>
                    </a:cubicBezTo>
                    <a:cubicBezTo>
                      <a:pt x="768650" y="945708"/>
                      <a:pt x="765536" y="955828"/>
                      <a:pt x="772542" y="962055"/>
                    </a:cubicBezTo>
                    <a:cubicBezTo>
                      <a:pt x="780326" y="983851"/>
                      <a:pt x="788110" y="1005648"/>
                      <a:pt x="795895" y="1027444"/>
                    </a:cubicBezTo>
                    <a:cubicBezTo>
                      <a:pt x="802122" y="1033671"/>
                      <a:pt x="799008" y="1043791"/>
                      <a:pt x="805236" y="1050018"/>
                    </a:cubicBezTo>
                    <a:lnTo>
                      <a:pt x="806014" y="1050018"/>
                    </a:lnTo>
                    <a:cubicBezTo>
                      <a:pt x="810685" y="1055467"/>
                      <a:pt x="809906" y="1062473"/>
                      <a:pt x="811463" y="1068701"/>
                    </a:cubicBezTo>
                    <a:cubicBezTo>
                      <a:pt x="812242" y="1077264"/>
                      <a:pt x="811463" y="1086604"/>
                      <a:pt x="817691" y="1093610"/>
                    </a:cubicBezTo>
                    <a:cubicBezTo>
                      <a:pt x="823918" y="1103730"/>
                      <a:pt x="830146" y="1113071"/>
                      <a:pt x="828589" y="1125526"/>
                    </a:cubicBezTo>
                    <a:cubicBezTo>
                      <a:pt x="834038" y="1136424"/>
                      <a:pt x="829367" y="1150436"/>
                      <a:pt x="839487" y="1158999"/>
                    </a:cubicBezTo>
                    <a:cubicBezTo>
                      <a:pt x="842601" y="1162891"/>
                      <a:pt x="845714" y="1166783"/>
                      <a:pt x="848828" y="1170676"/>
                    </a:cubicBezTo>
                    <a:cubicBezTo>
                      <a:pt x="853499" y="1176124"/>
                      <a:pt x="852720" y="1183130"/>
                      <a:pt x="855056" y="1189358"/>
                    </a:cubicBezTo>
                    <a:cubicBezTo>
                      <a:pt x="854277" y="1198699"/>
                      <a:pt x="858948" y="1206483"/>
                      <a:pt x="864397" y="1213489"/>
                    </a:cubicBezTo>
                    <a:cubicBezTo>
                      <a:pt x="865954" y="1216603"/>
                      <a:pt x="865954" y="1220495"/>
                      <a:pt x="866732" y="1224387"/>
                    </a:cubicBezTo>
                    <a:cubicBezTo>
                      <a:pt x="865954" y="1232950"/>
                      <a:pt x="867510" y="1240735"/>
                      <a:pt x="874517" y="1246183"/>
                    </a:cubicBezTo>
                    <a:cubicBezTo>
                      <a:pt x="875295" y="1248519"/>
                      <a:pt x="876852" y="1250075"/>
                      <a:pt x="877630" y="1252411"/>
                    </a:cubicBezTo>
                    <a:cubicBezTo>
                      <a:pt x="877630" y="1261752"/>
                      <a:pt x="879965" y="1270315"/>
                      <a:pt x="885415" y="1278099"/>
                    </a:cubicBezTo>
                    <a:cubicBezTo>
                      <a:pt x="888528" y="1284327"/>
                      <a:pt x="890863" y="1291333"/>
                      <a:pt x="893977" y="1296781"/>
                    </a:cubicBezTo>
                    <a:cubicBezTo>
                      <a:pt x="908768" y="1341931"/>
                      <a:pt x="923558" y="1387858"/>
                      <a:pt x="939126" y="1433007"/>
                    </a:cubicBezTo>
                    <a:cubicBezTo>
                      <a:pt x="944576" y="1443127"/>
                      <a:pt x="943019" y="1455582"/>
                      <a:pt x="950024" y="1465702"/>
                    </a:cubicBezTo>
                    <a:lnTo>
                      <a:pt x="950024" y="1465702"/>
                    </a:lnTo>
                    <a:cubicBezTo>
                      <a:pt x="953917" y="1469594"/>
                      <a:pt x="955474" y="1475043"/>
                      <a:pt x="955474" y="1480492"/>
                    </a:cubicBezTo>
                    <a:cubicBezTo>
                      <a:pt x="957030" y="1489833"/>
                      <a:pt x="951581" y="1501510"/>
                      <a:pt x="961701" y="1509294"/>
                    </a:cubicBezTo>
                    <a:lnTo>
                      <a:pt x="961701" y="1509294"/>
                    </a:lnTo>
                    <a:cubicBezTo>
                      <a:pt x="967150" y="1517857"/>
                      <a:pt x="964815" y="1529533"/>
                      <a:pt x="971821" y="1537318"/>
                    </a:cubicBezTo>
                    <a:cubicBezTo>
                      <a:pt x="974934" y="1542767"/>
                      <a:pt x="978827" y="1548216"/>
                      <a:pt x="981940" y="1554443"/>
                    </a:cubicBezTo>
                    <a:cubicBezTo>
                      <a:pt x="988168" y="1559114"/>
                      <a:pt x="988168" y="1566120"/>
                      <a:pt x="988168" y="1572347"/>
                    </a:cubicBezTo>
                    <a:cubicBezTo>
                      <a:pt x="988946" y="1580910"/>
                      <a:pt x="986611" y="1590251"/>
                      <a:pt x="992838" y="1598035"/>
                    </a:cubicBezTo>
                    <a:cubicBezTo>
                      <a:pt x="1000623" y="1619831"/>
                      <a:pt x="1008407" y="1641628"/>
                      <a:pt x="1016191" y="1663424"/>
                    </a:cubicBezTo>
                    <a:cubicBezTo>
                      <a:pt x="1024754" y="1672765"/>
                      <a:pt x="1019305" y="1686777"/>
                      <a:pt x="1027089" y="1696118"/>
                    </a:cubicBezTo>
                    <a:cubicBezTo>
                      <a:pt x="1026311" y="1708573"/>
                      <a:pt x="1036431" y="1717136"/>
                      <a:pt x="1037988" y="1728812"/>
                    </a:cubicBezTo>
                    <a:cubicBezTo>
                      <a:pt x="1042658" y="1734261"/>
                      <a:pt x="1043437" y="1740489"/>
                      <a:pt x="1043437" y="1747495"/>
                    </a:cubicBezTo>
                    <a:cubicBezTo>
                      <a:pt x="1043437" y="1756057"/>
                      <a:pt x="1042658" y="1764620"/>
                      <a:pt x="1050442" y="1770848"/>
                    </a:cubicBezTo>
                    <a:cubicBezTo>
                      <a:pt x="1054335" y="1777075"/>
                      <a:pt x="1056670" y="1784081"/>
                      <a:pt x="1059784" y="1790309"/>
                    </a:cubicBezTo>
                    <a:cubicBezTo>
                      <a:pt x="1073017" y="1833901"/>
                      <a:pt x="1087029" y="1877493"/>
                      <a:pt x="1100262" y="1921085"/>
                    </a:cubicBezTo>
                    <a:cubicBezTo>
                      <a:pt x="1102598" y="1928091"/>
                      <a:pt x="1103376" y="1935097"/>
                      <a:pt x="1104933" y="1942103"/>
                    </a:cubicBezTo>
                    <a:cubicBezTo>
                      <a:pt x="1110382" y="1950666"/>
                      <a:pt x="1109603" y="1961564"/>
                      <a:pt x="1115053" y="1970127"/>
                    </a:cubicBezTo>
                    <a:cubicBezTo>
                      <a:pt x="1118166" y="1977911"/>
                      <a:pt x="1122058" y="1984917"/>
                      <a:pt x="1125172" y="1992701"/>
                    </a:cubicBezTo>
                    <a:cubicBezTo>
                      <a:pt x="1131400" y="1997372"/>
                      <a:pt x="1131400" y="2004378"/>
                      <a:pt x="1131400" y="2011384"/>
                    </a:cubicBezTo>
                    <a:cubicBezTo>
                      <a:pt x="1132178" y="2019946"/>
                      <a:pt x="1129064" y="2029288"/>
                      <a:pt x="1136849" y="2037072"/>
                    </a:cubicBezTo>
                    <a:cubicBezTo>
                      <a:pt x="1139962" y="2051862"/>
                      <a:pt x="1150082" y="2064317"/>
                      <a:pt x="1149304" y="2079886"/>
                    </a:cubicBezTo>
                    <a:cubicBezTo>
                      <a:pt x="1153974" y="2086892"/>
                      <a:pt x="1153974" y="2096233"/>
                      <a:pt x="1158645" y="2103239"/>
                    </a:cubicBezTo>
                    <a:lnTo>
                      <a:pt x="1159423" y="2103239"/>
                    </a:lnTo>
                    <a:cubicBezTo>
                      <a:pt x="1163315" y="2107131"/>
                      <a:pt x="1164872" y="2111802"/>
                      <a:pt x="1164872" y="2117251"/>
                    </a:cubicBezTo>
                    <a:cubicBezTo>
                      <a:pt x="1164094" y="2127370"/>
                      <a:pt x="1165651" y="2137490"/>
                      <a:pt x="1173435" y="2145274"/>
                    </a:cubicBezTo>
                    <a:cubicBezTo>
                      <a:pt x="1174214" y="2147610"/>
                      <a:pt x="1174992" y="2149945"/>
                      <a:pt x="1175770" y="2152280"/>
                    </a:cubicBezTo>
                    <a:cubicBezTo>
                      <a:pt x="1176549" y="2161622"/>
                      <a:pt x="1176549" y="2171741"/>
                      <a:pt x="1181998" y="2180304"/>
                    </a:cubicBezTo>
                    <a:cubicBezTo>
                      <a:pt x="1182776" y="2181861"/>
                      <a:pt x="1182776" y="2183418"/>
                      <a:pt x="1182776" y="2184975"/>
                    </a:cubicBezTo>
                    <a:cubicBezTo>
                      <a:pt x="1189004" y="2193537"/>
                      <a:pt x="1184333" y="2205992"/>
                      <a:pt x="1192896" y="2213777"/>
                    </a:cubicBezTo>
                    <a:cubicBezTo>
                      <a:pt x="1196010" y="2220782"/>
                      <a:pt x="1199902" y="2228567"/>
                      <a:pt x="1203015" y="2235573"/>
                    </a:cubicBezTo>
                    <a:cubicBezTo>
                      <a:pt x="1207686" y="2241022"/>
                      <a:pt x="1206908" y="2248027"/>
                      <a:pt x="1208465" y="2254255"/>
                    </a:cubicBezTo>
                    <a:cubicBezTo>
                      <a:pt x="1209243" y="2262818"/>
                      <a:pt x="1206129" y="2272159"/>
                      <a:pt x="1213913" y="2279165"/>
                    </a:cubicBezTo>
                    <a:cubicBezTo>
                      <a:pt x="1217027" y="2293955"/>
                      <a:pt x="1227147" y="2305632"/>
                      <a:pt x="1225590" y="2321979"/>
                    </a:cubicBezTo>
                    <a:cubicBezTo>
                      <a:pt x="1231818" y="2332098"/>
                      <a:pt x="1228704" y="2346110"/>
                      <a:pt x="1236488" y="2356230"/>
                    </a:cubicBezTo>
                    <a:lnTo>
                      <a:pt x="1236488" y="2356230"/>
                    </a:lnTo>
                    <a:cubicBezTo>
                      <a:pt x="1241937" y="2366349"/>
                      <a:pt x="1238045" y="2380361"/>
                      <a:pt x="1247386" y="2389702"/>
                    </a:cubicBezTo>
                    <a:cubicBezTo>
                      <a:pt x="1251278" y="2397487"/>
                      <a:pt x="1254392" y="2404493"/>
                      <a:pt x="1258284" y="2412277"/>
                    </a:cubicBezTo>
                    <a:cubicBezTo>
                      <a:pt x="1261398" y="2416948"/>
                      <a:pt x="1260619" y="2422397"/>
                      <a:pt x="1262955" y="2427067"/>
                    </a:cubicBezTo>
                    <a:cubicBezTo>
                      <a:pt x="1264512" y="2437187"/>
                      <a:pt x="1262176" y="2448085"/>
                      <a:pt x="1269182" y="2456648"/>
                    </a:cubicBezTo>
                    <a:cubicBezTo>
                      <a:pt x="1276967" y="2478444"/>
                      <a:pt x="1283972" y="2500240"/>
                      <a:pt x="1291757" y="2522036"/>
                    </a:cubicBezTo>
                    <a:cubicBezTo>
                      <a:pt x="1295649" y="2526707"/>
                      <a:pt x="1296427" y="2531377"/>
                      <a:pt x="1296427" y="2536827"/>
                    </a:cubicBezTo>
                    <a:cubicBezTo>
                      <a:pt x="1297984" y="2546946"/>
                      <a:pt x="1292535" y="2557844"/>
                      <a:pt x="1302655" y="2565628"/>
                    </a:cubicBezTo>
                    <a:cubicBezTo>
                      <a:pt x="1308882" y="2571856"/>
                      <a:pt x="1311218" y="2579640"/>
                      <a:pt x="1312775" y="2588203"/>
                    </a:cubicBezTo>
                    <a:cubicBezTo>
                      <a:pt x="1316667" y="2593652"/>
                      <a:pt x="1316667" y="2600658"/>
                      <a:pt x="1318224" y="2606886"/>
                    </a:cubicBezTo>
                    <a:cubicBezTo>
                      <a:pt x="1319002" y="2615448"/>
                      <a:pt x="1319002" y="2624790"/>
                      <a:pt x="1324451" y="2632574"/>
                    </a:cubicBezTo>
                    <a:cubicBezTo>
                      <a:pt x="1330679" y="2644250"/>
                      <a:pt x="1336128" y="2655927"/>
                      <a:pt x="1335349" y="2669939"/>
                    </a:cubicBezTo>
                    <a:cubicBezTo>
                      <a:pt x="1339241" y="2687064"/>
                      <a:pt x="1343133" y="2704968"/>
                      <a:pt x="1350139" y="2722094"/>
                    </a:cubicBezTo>
                    <a:cubicBezTo>
                      <a:pt x="1357924" y="2741555"/>
                      <a:pt x="1357145" y="2761015"/>
                      <a:pt x="1344690" y="2778919"/>
                    </a:cubicBezTo>
                    <a:cubicBezTo>
                      <a:pt x="1336906" y="2789818"/>
                      <a:pt x="1337685" y="2803051"/>
                      <a:pt x="1336128" y="2815506"/>
                    </a:cubicBezTo>
                    <a:cubicBezTo>
                      <a:pt x="1336128" y="2818619"/>
                      <a:pt x="1335349" y="2821733"/>
                      <a:pt x="1335349" y="2824847"/>
                    </a:cubicBezTo>
                    <a:cubicBezTo>
                      <a:pt x="1327565" y="2834967"/>
                      <a:pt x="1328343" y="2847421"/>
                      <a:pt x="1325230" y="2859098"/>
                    </a:cubicBezTo>
                    <a:cubicBezTo>
                      <a:pt x="1325230" y="2863769"/>
                      <a:pt x="1324451" y="2869217"/>
                      <a:pt x="1324451" y="2873888"/>
                    </a:cubicBezTo>
                    <a:cubicBezTo>
                      <a:pt x="1319780" y="2881673"/>
                      <a:pt x="1320559" y="2890235"/>
                      <a:pt x="1316667" y="2898020"/>
                    </a:cubicBezTo>
                    <a:cubicBezTo>
                      <a:pt x="1312775" y="2907361"/>
                      <a:pt x="1307325" y="2915923"/>
                      <a:pt x="1307325" y="2926043"/>
                    </a:cubicBezTo>
                    <a:cubicBezTo>
                      <a:pt x="1306547" y="2931492"/>
                      <a:pt x="1304990" y="2936163"/>
                      <a:pt x="1301877" y="2940055"/>
                    </a:cubicBezTo>
                    <a:cubicBezTo>
                      <a:pt x="1301877" y="2943169"/>
                      <a:pt x="1301098" y="2947061"/>
                      <a:pt x="1301098" y="2950175"/>
                    </a:cubicBezTo>
                    <a:cubicBezTo>
                      <a:pt x="1297984" y="2955624"/>
                      <a:pt x="1296427" y="2961851"/>
                      <a:pt x="1292535" y="2966522"/>
                    </a:cubicBezTo>
                    <a:cubicBezTo>
                      <a:pt x="1285529" y="2975085"/>
                      <a:pt x="1285529" y="2986761"/>
                      <a:pt x="1280859" y="2996881"/>
                    </a:cubicBezTo>
                    <a:cubicBezTo>
                      <a:pt x="1280859" y="2999995"/>
                      <a:pt x="1280080" y="3003108"/>
                      <a:pt x="1280080" y="3006222"/>
                    </a:cubicBezTo>
                    <a:cubicBezTo>
                      <a:pt x="1271518" y="3015563"/>
                      <a:pt x="1275410" y="3028796"/>
                      <a:pt x="1269182" y="3038916"/>
                    </a:cubicBezTo>
                    <a:cubicBezTo>
                      <a:pt x="1264512" y="3058377"/>
                      <a:pt x="1261398" y="3077838"/>
                      <a:pt x="1255171" y="3096520"/>
                    </a:cubicBezTo>
                    <a:cubicBezTo>
                      <a:pt x="1250500" y="3112089"/>
                      <a:pt x="1243494" y="3121430"/>
                      <a:pt x="1224812" y="3108197"/>
                    </a:cubicBezTo>
                    <a:cubicBezTo>
                      <a:pt x="1196010" y="3087958"/>
                      <a:pt x="1165651" y="3070054"/>
                      <a:pt x="1135292" y="3051371"/>
                    </a:cubicBezTo>
                    <a:cubicBezTo>
                      <a:pt x="1125951" y="3045922"/>
                      <a:pt x="1117388" y="3038916"/>
                      <a:pt x="1105711" y="3039695"/>
                    </a:cubicBezTo>
                    <a:cubicBezTo>
                      <a:pt x="1085472" y="3012449"/>
                      <a:pt x="1051999" y="3004665"/>
                      <a:pt x="1027089" y="2984426"/>
                    </a:cubicBezTo>
                    <a:cubicBezTo>
                      <a:pt x="1016970" y="2975085"/>
                      <a:pt x="1006072" y="2968857"/>
                      <a:pt x="993617" y="2963408"/>
                    </a:cubicBezTo>
                    <a:cubicBezTo>
                      <a:pt x="974934" y="2952510"/>
                      <a:pt x="957030" y="2941612"/>
                      <a:pt x="938348" y="2930714"/>
                    </a:cubicBezTo>
                    <a:cubicBezTo>
                      <a:pt x="932899" y="2923708"/>
                      <a:pt x="923558" y="2923708"/>
                      <a:pt x="916552" y="2919816"/>
                    </a:cubicBezTo>
                    <a:cubicBezTo>
                      <a:pt x="890863" y="2901912"/>
                      <a:pt x="865175" y="2884008"/>
                      <a:pt x="838709" y="2865325"/>
                    </a:cubicBezTo>
                    <a:cubicBezTo>
                      <a:pt x="832481" y="2859098"/>
                      <a:pt x="833259" y="2849757"/>
                      <a:pt x="828589" y="2842751"/>
                    </a:cubicBezTo>
                    <a:cubicBezTo>
                      <a:pt x="820804" y="2819398"/>
                      <a:pt x="813020" y="2796045"/>
                      <a:pt x="806014" y="2772692"/>
                    </a:cubicBezTo>
                    <a:cubicBezTo>
                      <a:pt x="801344" y="2763351"/>
                      <a:pt x="801344" y="2753231"/>
                      <a:pt x="795895" y="2743890"/>
                    </a:cubicBezTo>
                    <a:cubicBezTo>
                      <a:pt x="795116" y="2742333"/>
                      <a:pt x="794338" y="2741555"/>
                      <a:pt x="795116" y="2739998"/>
                    </a:cubicBezTo>
                    <a:cubicBezTo>
                      <a:pt x="788889" y="2728321"/>
                      <a:pt x="791224" y="2714309"/>
                      <a:pt x="782661" y="2703411"/>
                    </a:cubicBezTo>
                    <a:cubicBezTo>
                      <a:pt x="777991" y="2695627"/>
                      <a:pt x="780326" y="2685507"/>
                      <a:pt x="773320" y="2678501"/>
                    </a:cubicBezTo>
                    <a:lnTo>
                      <a:pt x="773320" y="2678501"/>
                    </a:lnTo>
                    <a:cubicBezTo>
                      <a:pt x="767871" y="2668382"/>
                      <a:pt x="769428" y="2655148"/>
                      <a:pt x="759308" y="2647364"/>
                    </a:cubicBezTo>
                    <a:cubicBezTo>
                      <a:pt x="757752" y="2644250"/>
                      <a:pt x="756973" y="2640358"/>
                      <a:pt x="756973" y="2636466"/>
                    </a:cubicBezTo>
                    <a:cubicBezTo>
                      <a:pt x="756195" y="2628682"/>
                      <a:pt x="758530" y="2619340"/>
                      <a:pt x="751524" y="2613113"/>
                    </a:cubicBezTo>
                    <a:cubicBezTo>
                      <a:pt x="748410" y="2606107"/>
                      <a:pt x="744518" y="2598323"/>
                      <a:pt x="741404" y="2591317"/>
                    </a:cubicBezTo>
                    <a:cubicBezTo>
                      <a:pt x="734399" y="2581197"/>
                      <a:pt x="735177" y="2568742"/>
                      <a:pt x="730506" y="2557844"/>
                    </a:cubicBezTo>
                    <a:cubicBezTo>
                      <a:pt x="732842" y="2542275"/>
                      <a:pt x="718830" y="2530599"/>
                      <a:pt x="718830" y="2515030"/>
                    </a:cubicBezTo>
                    <a:cubicBezTo>
                      <a:pt x="713381" y="2504911"/>
                      <a:pt x="714159" y="2492456"/>
                      <a:pt x="707932" y="2482336"/>
                    </a:cubicBezTo>
                    <a:cubicBezTo>
                      <a:pt x="707932" y="2479222"/>
                      <a:pt x="707153" y="2476108"/>
                      <a:pt x="707153" y="2472995"/>
                    </a:cubicBezTo>
                    <a:cubicBezTo>
                      <a:pt x="702483" y="2462097"/>
                      <a:pt x="703261" y="2449642"/>
                      <a:pt x="695477" y="2440301"/>
                    </a:cubicBezTo>
                    <a:cubicBezTo>
                      <a:pt x="690028" y="2433295"/>
                      <a:pt x="693920" y="2422397"/>
                      <a:pt x="686136" y="2416169"/>
                    </a:cubicBezTo>
                    <a:cubicBezTo>
                      <a:pt x="683800" y="2408385"/>
                      <a:pt x="681465" y="2400601"/>
                      <a:pt x="675238" y="2394373"/>
                    </a:cubicBezTo>
                    <a:cubicBezTo>
                      <a:pt x="669010" y="2389702"/>
                      <a:pt x="669788" y="2382696"/>
                      <a:pt x="669788" y="2376469"/>
                    </a:cubicBezTo>
                    <a:cubicBezTo>
                      <a:pt x="669788" y="2367906"/>
                      <a:pt x="670567" y="2358565"/>
                      <a:pt x="662783" y="2352338"/>
                    </a:cubicBezTo>
                    <a:cubicBezTo>
                      <a:pt x="658112" y="2344553"/>
                      <a:pt x="657333" y="2335990"/>
                      <a:pt x="654220" y="2328206"/>
                    </a:cubicBezTo>
                    <a:cubicBezTo>
                      <a:pt x="646435" y="2299404"/>
                      <a:pt x="638651" y="2271380"/>
                      <a:pt x="630867" y="2242578"/>
                    </a:cubicBezTo>
                    <a:cubicBezTo>
                      <a:pt x="624639" y="2232459"/>
                      <a:pt x="627753" y="2218447"/>
                      <a:pt x="619969" y="2209106"/>
                    </a:cubicBezTo>
                    <a:lnTo>
                      <a:pt x="619969" y="2209106"/>
                    </a:lnTo>
                    <a:cubicBezTo>
                      <a:pt x="614520" y="2198986"/>
                      <a:pt x="618412" y="2184975"/>
                      <a:pt x="609071" y="2175633"/>
                    </a:cubicBezTo>
                    <a:lnTo>
                      <a:pt x="609071" y="2175633"/>
                    </a:lnTo>
                    <a:cubicBezTo>
                      <a:pt x="603622" y="2166292"/>
                      <a:pt x="607514" y="2153058"/>
                      <a:pt x="597394" y="2145274"/>
                    </a:cubicBezTo>
                    <a:cubicBezTo>
                      <a:pt x="595837" y="2142939"/>
                      <a:pt x="595059" y="2141382"/>
                      <a:pt x="594280" y="2139047"/>
                    </a:cubicBezTo>
                    <a:cubicBezTo>
                      <a:pt x="592724" y="2129705"/>
                      <a:pt x="589610" y="2121143"/>
                      <a:pt x="584161" y="2112580"/>
                    </a:cubicBezTo>
                    <a:cubicBezTo>
                      <a:pt x="580269" y="2106352"/>
                      <a:pt x="580269" y="2098568"/>
                      <a:pt x="577155" y="2092341"/>
                    </a:cubicBezTo>
                    <a:cubicBezTo>
                      <a:pt x="577933" y="2090784"/>
                      <a:pt x="577933" y="2089227"/>
                      <a:pt x="576376" y="2087670"/>
                    </a:cubicBezTo>
                    <a:cubicBezTo>
                      <a:pt x="568592" y="2078329"/>
                      <a:pt x="572484" y="2064317"/>
                      <a:pt x="565478" y="2054976"/>
                    </a:cubicBezTo>
                    <a:cubicBezTo>
                      <a:pt x="566257" y="2039407"/>
                      <a:pt x="552245" y="2027731"/>
                      <a:pt x="553802" y="2011384"/>
                    </a:cubicBezTo>
                    <a:cubicBezTo>
                      <a:pt x="549910" y="2000486"/>
                      <a:pt x="549131" y="1988809"/>
                      <a:pt x="540568" y="1980247"/>
                    </a:cubicBezTo>
                    <a:cubicBezTo>
                      <a:pt x="539012" y="1977133"/>
                      <a:pt x="538233" y="1973240"/>
                      <a:pt x="538233" y="1969348"/>
                    </a:cubicBezTo>
                    <a:cubicBezTo>
                      <a:pt x="539012" y="1960007"/>
                      <a:pt x="534341" y="1953001"/>
                      <a:pt x="528892" y="1945995"/>
                    </a:cubicBezTo>
                    <a:cubicBezTo>
                      <a:pt x="528114" y="1943660"/>
                      <a:pt x="527335" y="1941325"/>
                      <a:pt x="527335" y="1938989"/>
                    </a:cubicBezTo>
                    <a:cubicBezTo>
                      <a:pt x="527335" y="1929648"/>
                      <a:pt x="528114" y="1919528"/>
                      <a:pt x="519551" y="1913301"/>
                    </a:cubicBezTo>
                    <a:cubicBezTo>
                      <a:pt x="517994" y="1910966"/>
                      <a:pt x="517215" y="1908631"/>
                      <a:pt x="517215" y="1906295"/>
                    </a:cubicBezTo>
                    <a:cubicBezTo>
                      <a:pt x="517215" y="1896175"/>
                      <a:pt x="516437" y="1886834"/>
                      <a:pt x="508653" y="1879828"/>
                    </a:cubicBezTo>
                    <a:cubicBezTo>
                      <a:pt x="507874" y="1877493"/>
                      <a:pt x="506317" y="1875158"/>
                      <a:pt x="506317" y="1872822"/>
                    </a:cubicBezTo>
                    <a:cubicBezTo>
                      <a:pt x="504761" y="1863481"/>
                      <a:pt x="508653" y="1853361"/>
                      <a:pt x="500090" y="1845577"/>
                    </a:cubicBezTo>
                    <a:cubicBezTo>
                      <a:pt x="496976" y="1838572"/>
                      <a:pt x="493084" y="1830787"/>
                      <a:pt x="489970" y="1823781"/>
                    </a:cubicBezTo>
                    <a:cubicBezTo>
                      <a:pt x="485300" y="1819111"/>
                      <a:pt x="486078" y="1812105"/>
                      <a:pt x="483743" y="1805877"/>
                    </a:cubicBezTo>
                    <a:cubicBezTo>
                      <a:pt x="482964" y="1797315"/>
                      <a:pt x="482964" y="1787973"/>
                      <a:pt x="478294" y="1780189"/>
                    </a:cubicBezTo>
                    <a:cubicBezTo>
                      <a:pt x="471288" y="1758393"/>
                      <a:pt x="463503" y="1736596"/>
                      <a:pt x="456498" y="1714022"/>
                    </a:cubicBezTo>
                    <a:cubicBezTo>
                      <a:pt x="453384" y="1710130"/>
                      <a:pt x="454162" y="1703903"/>
                      <a:pt x="451827" y="1699232"/>
                    </a:cubicBezTo>
                    <a:cubicBezTo>
                      <a:pt x="450270" y="1689112"/>
                      <a:pt x="451827" y="1678993"/>
                      <a:pt x="444821" y="1670430"/>
                    </a:cubicBezTo>
                    <a:lnTo>
                      <a:pt x="444043" y="1670430"/>
                    </a:lnTo>
                    <a:cubicBezTo>
                      <a:pt x="440150" y="1663424"/>
                      <a:pt x="440150" y="1654083"/>
                      <a:pt x="434702" y="1647077"/>
                    </a:cubicBezTo>
                    <a:lnTo>
                      <a:pt x="433923" y="1647855"/>
                    </a:lnTo>
                    <a:cubicBezTo>
                      <a:pt x="430031" y="1643963"/>
                      <a:pt x="430809" y="1637736"/>
                      <a:pt x="429252" y="1633065"/>
                    </a:cubicBezTo>
                    <a:cubicBezTo>
                      <a:pt x="427695" y="1622945"/>
                      <a:pt x="428474" y="1612826"/>
                      <a:pt x="423025" y="1603484"/>
                    </a:cubicBezTo>
                    <a:cubicBezTo>
                      <a:pt x="412905" y="1586359"/>
                      <a:pt x="414462" y="1564563"/>
                      <a:pt x="402007" y="1548216"/>
                    </a:cubicBezTo>
                    <a:cubicBezTo>
                      <a:pt x="395001" y="1538096"/>
                      <a:pt x="397337" y="1524863"/>
                      <a:pt x="391109" y="1513965"/>
                    </a:cubicBezTo>
                    <a:cubicBezTo>
                      <a:pt x="392666" y="1495282"/>
                      <a:pt x="377876" y="1479713"/>
                      <a:pt x="378654" y="1461031"/>
                    </a:cubicBezTo>
                    <a:cubicBezTo>
                      <a:pt x="371648" y="1444684"/>
                      <a:pt x="372427" y="1432229"/>
                      <a:pt x="365421" y="1422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" name="Freeform: Shape 56">
              <a:extLst>
                <a:ext uri="{FF2B5EF4-FFF2-40B4-BE49-F238E27FC236}">
                  <a16:creationId xmlns:a16="http://schemas.microsoft.com/office/drawing/2014/main" id="{A305E5CD-266B-4472-A9B4-9D6C81692B29}"/>
                </a:ext>
              </a:extLst>
            </p:cNvPr>
            <p:cNvSpPr/>
            <p:nvPr/>
          </p:nvSpPr>
          <p:spPr>
            <a:xfrm>
              <a:off x="3895126" y="3986949"/>
              <a:ext cx="1115695" cy="1764664"/>
            </a:xfrm>
            <a:custGeom>
              <a:avLst/>
              <a:gdLst>
                <a:gd name="connsiteX0" fmla="*/ 502892 w 1115695"/>
                <a:gd name="connsiteY0" fmla="*/ 913254 h 1764664"/>
                <a:gd name="connsiteX1" fmla="*/ 479251 w 1115695"/>
                <a:gd name="connsiteY1" fmla="*/ 947385 h 1764664"/>
                <a:gd name="connsiteX2" fmla="*/ 524186 w 1115695"/>
                <a:gd name="connsiteY2" fmla="*/ 944411 h 1764664"/>
                <a:gd name="connsiteX3" fmla="*/ 502892 w 1115695"/>
                <a:gd name="connsiteY3" fmla="*/ 913254 h 1764664"/>
                <a:gd name="connsiteX4" fmla="*/ 296068 w 1115695"/>
                <a:gd name="connsiteY4" fmla="*/ 857673 h 1764664"/>
                <a:gd name="connsiteX5" fmla="*/ 345386 w 1115695"/>
                <a:gd name="connsiteY5" fmla="*/ 908713 h 1764664"/>
                <a:gd name="connsiteX6" fmla="*/ 296068 w 1115695"/>
                <a:gd name="connsiteY6" fmla="*/ 857673 h 1764664"/>
                <a:gd name="connsiteX7" fmla="*/ 701732 w 1115695"/>
                <a:gd name="connsiteY7" fmla="*/ 834970 h 1764664"/>
                <a:gd name="connsiteX8" fmla="*/ 652883 w 1115695"/>
                <a:gd name="connsiteY8" fmla="*/ 859551 h 1764664"/>
                <a:gd name="connsiteX9" fmla="*/ 650535 w 1115695"/>
                <a:gd name="connsiteY9" fmla="*/ 901981 h 1764664"/>
                <a:gd name="connsiteX10" fmla="*/ 701732 w 1115695"/>
                <a:gd name="connsiteY10" fmla="*/ 834970 h 1764664"/>
                <a:gd name="connsiteX11" fmla="*/ 424139 w 1115695"/>
                <a:gd name="connsiteY11" fmla="*/ 0 h 1764664"/>
                <a:gd name="connsiteX12" fmla="*/ 447805 w 1115695"/>
                <a:gd name="connsiteY12" fmla="*/ 0 h 1764664"/>
                <a:gd name="connsiteX13" fmla="*/ 317292 w 1115695"/>
                <a:gd name="connsiteY13" fmla="*/ 124575 h 1764664"/>
                <a:gd name="connsiteX14" fmla="*/ 306034 w 1115695"/>
                <a:gd name="connsiteY14" fmla="*/ 128488 h 1764664"/>
                <a:gd name="connsiteX15" fmla="*/ 129324 w 1115695"/>
                <a:gd name="connsiteY15" fmla="*/ 366053 h 1764664"/>
                <a:gd name="connsiteX16" fmla="*/ 257239 w 1115695"/>
                <a:gd name="connsiteY16" fmla="*/ 730540 h 1764664"/>
                <a:gd name="connsiteX17" fmla="*/ 424139 w 1115695"/>
                <a:gd name="connsiteY17" fmla="*/ 702985 h 1764664"/>
                <a:gd name="connsiteX18" fmla="*/ 509312 w 1115695"/>
                <a:gd name="connsiteY18" fmla="*/ 721146 h 1764664"/>
                <a:gd name="connsiteX19" fmla="*/ 543287 w 1115695"/>
                <a:gd name="connsiteY19" fmla="*/ 710187 h 1764664"/>
                <a:gd name="connsiteX20" fmla="*/ 709091 w 1115695"/>
                <a:gd name="connsiteY20" fmla="*/ 698601 h 1764664"/>
                <a:gd name="connsiteX21" fmla="*/ 741030 w 1115695"/>
                <a:gd name="connsiteY21" fmla="*/ 693747 h 1764664"/>
                <a:gd name="connsiteX22" fmla="*/ 831996 w 1115695"/>
                <a:gd name="connsiteY22" fmla="*/ 373255 h 1764664"/>
                <a:gd name="connsiteX23" fmla="*/ 617506 w 1115695"/>
                <a:gd name="connsiteY23" fmla="*/ 112095 h 1764664"/>
                <a:gd name="connsiteX24" fmla="*/ 591486 w 1115695"/>
                <a:gd name="connsiteY24" fmla="*/ 104278 h 1764664"/>
                <a:gd name="connsiteX25" fmla="*/ 659162 w 1115695"/>
                <a:gd name="connsiteY25" fmla="*/ 39680 h 1764664"/>
                <a:gd name="connsiteX26" fmla="*/ 707838 w 1115695"/>
                <a:gd name="connsiteY26" fmla="*/ 62157 h 1764664"/>
                <a:gd name="connsiteX27" fmla="*/ 923431 w 1115695"/>
                <a:gd name="connsiteY27" fmla="*/ 496473 h 1764664"/>
                <a:gd name="connsiteX28" fmla="*/ 795046 w 1115695"/>
                <a:gd name="connsiteY28" fmla="*/ 761854 h 1764664"/>
                <a:gd name="connsiteX29" fmla="*/ 785026 w 1115695"/>
                <a:gd name="connsiteY29" fmla="*/ 797238 h 1764664"/>
                <a:gd name="connsiteX30" fmla="*/ 726157 w 1115695"/>
                <a:gd name="connsiteY30" fmla="*/ 962103 h 1764664"/>
                <a:gd name="connsiteX31" fmla="*/ 884133 w 1115695"/>
                <a:gd name="connsiteY31" fmla="*/ 1412702 h 1764664"/>
                <a:gd name="connsiteX32" fmla="*/ 1036315 w 1115695"/>
                <a:gd name="connsiteY32" fmla="*/ 1359312 h 1764664"/>
                <a:gd name="connsiteX33" fmla="*/ 1049154 w 1115695"/>
                <a:gd name="connsiteY33" fmla="*/ 1392974 h 1764664"/>
                <a:gd name="connsiteX34" fmla="*/ 958971 w 1115695"/>
                <a:gd name="connsiteY34" fmla="*/ 1425697 h 1764664"/>
                <a:gd name="connsiteX35" fmla="*/ 967583 w 1115695"/>
                <a:gd name="connsiteY35" fmla="*/ 1453565 h 1764664"/>
                <a:gd name="connsiteX36" fmla="*/ 1043831 w 1115695"/>
                <a:gd name="connsiteY36" fmla="*/ 1427889 h 1764664"/>
                <a:gd name="connsiteX37" fmla="*/ 1055886 w 1115695"/>
                <a:gd name="connsiteY37" fmla="*/ 1462960 h 1764664"/>
                <a:gd name="connsiteX38" fmla="*/ 980891 w 1115695"/>
                <a:gd name="connsiteY38" fmla="*/ 1490515 h 1764664"/>
                <a:gd name="connsiteX39" fmla="*/ 990128 w 1115695"/>
                <a:gd name="connsiteY39" fmla="*/ 1516349 h 1764664"/>
                <a:gd name="connsiteX40" fmla="*/ 1080937 w 1115695"/>
                <a:gd name="connsiteY40" fmla="*/ 1485662 h 1764664"/>
                <a:gd name="connsiteX41" fmla="*/ 1093775 w 1115695"/>
                <a:gd name="connsiteY41" fmla="*/ 1520576 h 1764664"/>
                <a:gd name="connsiteX42" fmla="*/ 1002967 w 1115695"/>
                <a:gd name="connsiteY42" fmla="*/ 1553768 h 1764664"/>
                <a:gd name="connsiteX43" fmla="*/ 1013144 w 1115695"/>
                <a:gd name="connsiteY43" fmla="*/ 1582733 h 1764664"/>
                <a:gd name="connsiteX44" fmla="*/ 1102700 w 1115695"/>
                <a:gd name="connsiteY44" fmla="*/ 1552359 h 1764664"/>
                <a:gd name="connsiteX45" fmla="*/ 1115695 w 1115695"/>
                <a:gd name="connsiteY45" fmla="*/ 1582890 h 1764664"/>
                <a:gd name="connsiteX46" fmla="*/ 881627 w 1115695"/>
                <a:gd name="connsiteY46" fmla="*/ 1665087 h 1764664"/>
                <a:gd name="connsiteX47" fmla="*/ 802092 w 1115695"/>
                <a:gd name="connsiteY47" fmla="*/ 1438065 h 1764664"/>
                <a:gd name="connsiteX48" fmla="*/ 654136 w 1115695"/>
                <a:gd name="connsiteY48" fmla="*/ 1015648 h 1764664"/>
                <a:gd name="connsiteX49" fmla="*/ 625328 w 1115695"/>
                <a:gd name="connsiteY49" fmla="*/ 986684 h 1764664"/>
                <a:gd name="connsiteX50" fmla="*/ 579454 w 1115695"/>
                <a:gd name="connsiteY50" fmla="*/ 1009386 h 1764664"/>
                <a:gd name="connsiteX51" fmla="*/ 581019 w 1115695"/>
                <a:gd name="connsiteY51" fmla="*/ 1028174 h 1764664"/>
                <a:gd name="connsiteX52" fmla="*/ 750268 w 1115695"/>
                <a:gd name="connsiteY52" fmla="*/ 1695931 h 1764664"/>
                <a:gd name="connsiteX53" fmla="*/ 749485 w 1115695"/>
                <a:gd name="connsiteY53" fmla="*/ 1704855 h 1764664"/>
                <a:gd name="connsiteX54" fmla="*/ 516044 w 1115695"/>
                <a:gd name="connsiteY54" fmla="*/ 1764664 h 1764664"/>
                <a:gd name="connsiteX55" fmla="*/ 529509 w 1115695"/>
                <a:gd name="connsiteY55" fmla="*/ 1727244 h 1764664"/>
                <a:gd name="connsiteX56" fmla="*/ 596676 w 1115695"/>
                <a:gd name="connsiteY56" fmla="*/ 1708456 h 1764664"/>
                <a:gd name="connsiteX57" fmla="*/ 590100 w 1115695"/>
                <a:gd name="connsiteY57" fmla="*/ 1678865 h 1764664"/>
                <a:gd name="connsiteX58" fmla="*/ 496317 w 1115695"/>
                <a:gd name="connsiteY58" fmla="*/ 1701724 h 1764664"/>
                <a:gd name="connsiteX59" fmla="*/ 486766 w 1115695"/>
                <a:gd name="connsiteY59" fmla="*/ 1665713 h 1764664"/>
                <a:gd name="connsiteX60" fmla="*/ 578201 w 1115695"/>
                <a:gd name="connsiteY60" fmla="*/ 1641289 h 1764664"/>
                <a:gd name="connsiteX61" fmla="*/ 574443 w 1115695"/>
                <a:gd name="connsiteY61" fmla="*/ 1614360 h 1764664"/>
                <a:gd name="connsiteX62" fmla="*/ 495377 w 1115695"/>
                <a:gd name="connsiteY62" fmla="*/ 1632678 h 1764664"/>
                <a:gd name="connsiteX63" fmla="*/ 485357 w 1115695"/>
                <a:gd name="connsiteY63" fmla="*/ 1597450 h 1764664"/>
                <a:gd name="connsiteX64" fmla="*/ 541564 w 1115695"/>
                <a:gd name="connsiteY64" fmla="*/ 1582107 h 1764664"/>
                <a:gd name="connsiteX65" fmla="*/ 553620 w 1115695"/>
                <a:gd name="connsiteY65" fmla="*/ 1548288 h 1764664"/>
                <a:gd name="connsiteX66" fmla="*/ 464064 w 1115695"/>
                <a:gd name="connsiteY66" fmla="*/ 1570521 h 1764664"/>
                <a:gd name="connsiteX67" fmla="*/ 453730 w 1115695"/>
                <a:gd name="connsiteY67" fmla="*/ 1535920 h 1764664"/>
                <a:gd name="connsiteX68" fmla="*/ 581959 w 1115695"/>
                <a:gd name="connsiteY68" fmla="*/ 1503510 h 1764664"/>
                <a:gd name="connsiteX69" fmla="*/ 604191 w 1115695"/>
                <a:gd name="connsiteY69" fmla="*/ 1466091 h 1764664"/>
                <a:gd name="connsiteX70" fmla="*/ 499605 w 1115695"/>
                <a:gd name="connsiteY70" fmla="*/ 1054634 h 1764664"/>
                <a:gd name="connsiteX71" fmla="*/ 471892 w 1115695"/>
                <a:gd name="connsiteY71" fmla="*/ 1027547 h 1764664"/>
                <a:gd name="connsiteX72" fmla="*/ 408796 w 1115695"/>
                <a:gd name="connsiteY72" fmla="*/ 1002027 h 1764664"/>
                <a:gd name="connsiteX73" fmla="*/ 374038 w 1115695"/>
                <a:gd name="connsiteY73" fmla="*/ 1016431 h 1764664"/>
                <a:gd name="connsiteX74" fmla="*/ 312194 w 1115695"/>
                <a:gd name="connsiteY74" fmla="*/ 1338802 h 1764664"/>
                <a:gd name="connsiteX75" fmla="*/ 242522 w 1115695"/>
                <a:gd name="connsiteY75" fmla="*/ 1701567 h 1764664"/>
                <a:gd name="connsiteX76" fmla="*/ 102708 w 1115695"/>
                <a:gd name="connsiteY76" fmla="*/ 1675107 h 1764664"/>
                <a:gd name="connsiteX77" fmla="*/ 0 w 1115695"/>
                <a:gd name="connsiteY77" fmla="*/ 1657259 h 1764664"/>
                <a:gd name="connsiteX78" fmla="*/ 0 w 1115695"/>
                <a:gd name="connsiteY78" fmla="*/ 1636749 h 1764664"/>
                <a:gd name="connsiteX79" fmla="*/ 22232 w 1115695"/>
                <a:gd name="connsiteY79" fmla="*/ 1625163 h 1764664"/>
                <a:gd name="connsiteX80" fmla="*/ 100203 w 1115695"/>
                <a:gd name="connsiteY80" fmla="*/ 1639254 h 1764664"/>
                <a:gd name="connsiteX81" fmla="*/ 105996 w 1115695"/>
                <a:gd name="connsiteY81" fmla="*/ 1609349 h 1764664"/>
                <a:gd name="connsiteX82" fmla="*/ 12369 w 1115695"/>
                <a:gd name="connsiteY82" fmla="*/ 1590561 h 1764664"/>
                <a:gd name="connsiteX83" fmla="*/ 18631 w 1115695"/>
                <a:gd name="connsiteY83" fmla="*/ 1553925 h 1764664"/>
                <a:gd name="connsiteX84" fmla="*/ 113354 w 1115695"/>
                <a:gd name="connsiteY84" fmla="*/ 1570677 h 1764664"/>
                <a:gd name="connsiteX85" fmla="*/ 118834 w 1115695"/>
                <a:gd name="connsiteY85" fmla="*/ 1544218 h 1764664"/>
                <a:gd name="connsiteX86" fmla="*/ 40081 w 1115695"/>
                <a:gd name="connsiteY86" fmla="*/ 1526995 h 1764664"/>
                <a:gd name="connsiteX87" fmla="*/ 47753 w 1115695"/>
                <a:gd name="connsiteY87" fmla="*/ 1491298 h 1764664"/>
                <a:gd name="connsiteX88" fmla="*/ 126193 w 1115695"/>
                <a:gd name="connsiteY88" fmla="*/ 1504919 h 1764664"/>
                <a:gd name="connsiteX89" fmla="*/ 131203 w 1115695"/>
                <a:gd name="connsiteY89" fmla="*/ 1477364 h 1764664"/>
                <a:gd name="connsiteX90" fmla="*/ 36793 w 1115695"/>
                <a:gd name="connsiteY90" fmla="*/ 1457010 h 1764664"/>
                <a:gd name="connsiteX91" fmla="*/ 44465 w 1115695"/>
                <a:gd name="connsiteY91" fmla="*/ 1422409 h 1764664"/>
                <a:gd name="connsiteX92" fmla="*/ 201971 w 1115695"/>
                <a:gd name="connsiteY92" fmla="*/ 1452313 h 1764664"/>
                <a:gd name="connsiteX93" fmla="*/ 214496 w 1115695"/>
                <a:gd name="connsiteY93" fmla="*/ 1393601 h 1764664"/>
                <a:gd name="connsiteX94" fmla="*/ 288709 w 1115695"/>
                <a:gd name="connsiteY94" fmla="*/ 1006568 h 1764664"/>
                <a:gd name="connsiteX95" fmla="*/ 273835 w 1115695"/>
                <a:gd name="connsiteY95" fmla="*/ 969305 h 1764664"/>
                <a:gd name="connsiteX96" fmla="*/ 210895 w 1115695"/>
                <a:gd name="connsiteY96" fmla="*/ 825107 h 1764664"/>
                <a:gd name="connsiteX97" fmla="*/ 197118 w 1115695"/>
                <a:gd name="connsiteY97" fmla="*/ 792071 h 1764664"/>
                <a:gd name="connsiteX98" fmla="*/ 40864 w 1115695"/>
                <a:gd name="connsiteY98" fmla="*/ 375604 h 1764664"/>
                <a:gd name="connsiteX99" fmla="*/ 298416 w 1115695"/>
                <a:gd name="connsiteY99" fmla="*/ 38515 h 1764664"/>
                <a:gd name="connsiteX100" fmla="*/ 424139 w 1115695"/>
                <a:gd name="connsiteY100" fmla="*/ 0 h 17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115695" h="1764664">
                  <a:moveTo>
                    <a:pt x="502892" y="913254"/>
                  </a:moveTo>
                  <a:cubicBezTo>
                    <a:pt x="495690" y="923900"/>
                    <a:pt x="489115" y="933294"/>
                    <a:pt x="479251" y="947385"/>
                  </a:cubicBezTo>
                  <a:cubicBezTo>
                    <a:pt x="495847" y="946289"/>
                    <a:pt x="507903" y="945506"/>
                    <a:pt x="524186" y="944411"/>
                  </a:cubicBezTo>
                  <a:cubicBezTo>
                    <a:pt x="515574" y="931729"/>
                    <a:pt x="509625" y="923117"/>
                    <a:pt x="502892" y="913254"/>
                  </a:cubicBezTo>
                  <a:close/>
                  <a:moveTo>
                    <a:pt x="296068" y="857673"/>
                  </a:moveTo>
                  <a:cubicBezTo>
                    <a:pt x="300608" y="888986"/>
                    <a:pt x="315952" y="904956"/>
                    <a:pt x="345386" y="908713"/>
                  </a:cubicBezTo>
                  <a:cubicBezTo>
                    <a:pt x="340689" y="867380"/>
                    <a:pt x="340689" y="867380"/>
                    <a:pt x="296068" y="857673"/>
                  </a:cubicBezTo>
                  <a:close/>
                  <a:moveTo>
                    <a:pt x="701732" y="834970"/>
                  </a:moveTo>
                  <a:cubicBezTo>
                    <a:pt x="685293" y="843268"/>
                    <a:pt x="668853" y="851566"/>
                    <a:pt x="652883" y="859551"/>
                  </a:cubicBezTo>
                  <a:cubicBezTo>
                    <a:pt x="652257" y="873486"/>
                    <a:pt x="651474" y="886637"/>
                    <a:pt x="650535" y="901981"/>
                  </a:cubicBezTo>
                  <a:cubicBezTo>
                    <a:pt x="689050" y="892900"/>
                    <a:pt x="708778" y="866440"/>
                    <a:pt x="701732" y="834970"/>
                  </a:cubicBezTo>
                  <a:close/>
                  <a:moveTo>
                    <a:pt x="424139" y="0"/>
                  </a:moveTo>
                  <a:lnTo>
                    <a:pt x="447805" y="0"/>
                  </a:lnTo>
                  <a:lnTo>
                    <a:pt x="317292" y="124575"/>
                  </a:lnTo>
                  <a:lnTo>
                    <a:pt x="306034" y="128488"/>
                  </a:lnTo>
                  <a:cubicBezTo>
                    <a:pt x="214898" y="175091"/>
                    <a:pt x="154453" y="255556"/>
                    <a:pt x="129324" y="366053"/>
                  </a:cubicBezTo>
                  <a:cubicBezTo>
                    <a:pt x="96132" y="511190"/>
                    <a:pt x="143885" y="633469"/>
                    <a:pt x="257239" y="730540"/>
                  </a:cubicBezTo>
                  <a:cubicBezTo>
                    <a:pt x="308437" y="687954"/>
                    <a:pt x="365114" y="674490"/>
                    <a:pt x="424139" y="702985"/>
                  </a:cubicBezTo>
                  <a:cubicBezTo>
                    <a:pt x="452478" y="716606"/>
                    <a:pt x="478625" y="726157"/>
                    <a:pt x="509312" y="721146"/>
                  </a:cubicBezTo>
                  <a:cubicBezTo>
                    <a:pt x="521054" y="719268"/>
                    <a:pt x="533893" y="716606"/>
                    <a:pt x="543287" y="710187"/>
                  </a:cubicBezTo>
                  <a:cubicBezTo>
                    <a:pt x="596676" y="673863"/>
                    <a:pt x="651944" y="668540"/>
                    <a:pt x="709091" y="698601"/>
                  </a:cubicBezTo>
                  <a:cubicBezTo>
                    <a:pt x="723182" y="705959"/>
                    <a:pt x="730541" y="705333"/>
                    <a:pt x="741030" y="693747"/>
                  </a:cubicBezTo>
                  <a:cubicBezTo>
                    <a:pt x="824637" y="601843"/>
                    <a:pt x="855794" y="493811"/>
                    <a:pt x="831996" y="373255"/>
                  </a:cubicBezTo>
                  <a:cubicBezTo>
                    <a:pt x="807826" y="251035"/>
                    <a:pt x="724454" y="156031"/>
                    <a:pt x="617506" y="112095"/>
                  </a:cubicBezTo>
                  <a:lnTo>
                    <a:pt x="591486" y="104278"/>
                  </a:lnTo>
                  <a:lnTo>
                    <a:pt x="659162" y="39680"/>
                  </a:lnTo>
                  <a:lnTo>
                    <a:pt x="707838" y="62157"/>
                  </a:lnTo>
                  <a:cubicBezTo>
                    <a:pt x="866910" y="163612"/>
                    <a:pt x="939401" y="309846"/>
                    <a:pt x="923431" y="496473"/>
                  </a:cubicBezTo>
                  <a:cubicBezTo>
                    <a:pt x="914506" y="599337"/>
                    <a:pt x="868632" y="688424"/>
                    <a:pt x="795046" y="761854"/>
                  </a:cubicBezTo>
                  <a:cubicBezTo>
                    <a:pt x="784243" y="772657"/>
                    <a:pt x="780798" y="781425"/>
                    <a:pt x="785026" y="797238"/>
                  </a:cubicBezTo>
                  <a:cubicBezTo>
                    <a:pt x="801152" y="856733"/>
                    <a:pt x="782364" y="907461"/>
                    <a:pt x="726157" y="962103"/>
                  </a:cubicBezTo>
                  <a:cubicBezTo>
                    <a:pt x="778450" y="1111467"/>
                    <a:pt x="831056" y="1261302"/>
                    <a:pt x="884133" y="1412702"/>
                  </a:cubicBezTo>
                  <a:cubicBezTo>
                    <a:pt x="935956" y="1394540"/>
                    <a:pt x="985118" y="1377318"/>
                    <a:pt x="1036315" y="1359312"/>
                  </a:cubicBezTo>
                  <a:cubicBezTo>
                    <a:pt x="1040699" y="1370742"/>
                    <a:pt x="1044457" y="1380762"/>
                    <a:pt x="1049154" y="1392974"/>
                  </a:cubicBezTo>
                  <a:cubicBezTo>
                    <a:pt x="1018623" y="1404090"/>
                    <a:pt x="989502" y="1414580"/>
                    <a:pt x="958971" y="1425697"/>
                  </a:cubicBezTo>
                  <a:cubicBezTo>
                    <a:pt x="961946" y="1435560"/>
                    <a:pt x="964451" y="1443389"/>
                    <a:pt x="967583" y="1453565"/>
                  </a:cubicBezTo>
                  <a:cubicBezTo>
                    <a:pt x="993260" y="1444954"/>
                    <a:pt x="1017684" y="1436813"/>
                    <a:pt x="1043831" y="1427889"/>
                  </a:cubicBezTo>
                  <a:cubicBezTo>
                    <a:pt x="1047901" y="1439631"/>
                    <a:pt x="1051659" y="1450434"/>
                    <a:pt x="1055886" y="1462960"/>
                  </a:cubicBezTo>
                  <a:cubicBezTo>
                    <a:pt x="1030366" y="1472354"/>
                    <a:pt x="1006724" y="1481121"/>
                    <a:pt x="980891" y="1490515"/>
                  </a:cubicBezTo>
                  <a:cubicBezTo>
                    <a:pt x="984022" y="1499126"/>
                    <a:pt x="986684" y="1506642"/>
                    <a:pt x="990128" y="1516349"/>
                  </a:cubicBezTo>
                  <a:cubicBezTo>
                    <a:pt x="1020502" y="1506015"/>
                    <a:pt x="1049154" y="1496308"/>
                    <a:pt x="1080937" y="1485662"/>
                  </a:cubicBezTo>
                  <a:cubicBezTo>
                    <a:pt x="1085321" y="1497717"/>
                    <a:pt x="1089235" y="1508364"/>
                    <a:pt x="1093775" y="1520576"/>
                  </a:cubicBezTo>
                  <a:cubicBezTo>
                    <a:pt x="1062932" y="1531849"/>
                    <a:pt x="1033810" y="1542495"/>
                    <a:pt x="1002967" y="1553768"/>
                  </a:cubicBezTo>
                  <a:cubicBezTo>
                    <a:pt x="1006255" y="1563006"/>
                    <a:pt x="1009229" y="1571460"/>
                    <a:pt x="1013144" y="1582733"/>
                  </a:cubicBezTo>
                  <a:cubicBezTo>
                    <a:pt x="1043048" y="1572556"/>
                    <a:pt x="1071543" y="1562849"/>
                    <a:pt x="1102700" y="1552359"/>
                  </a:cubicBezTo>
                  <a:cubicBezTo>
                    <a:pt x="1106927" y="1562379"/>
                    <a:pt x="1110998" y="1571930"/>
                    <a:pt x="1115695" y="1582890"/>
                  </a:cubicBezTo>
                  <a:cubicBezTo>
                    <a:pt x="1036785" y="1610602"/>
                    <a:pt x="960224" y="1637531"/>
                    <a:pt x="881627" y="1665087"/>
                  </a:cubicBezTo>
                  <a:cubicBezTo>
                    <a:pt x="854698" y="1588056"/>
                    <a:pt x="828395" y="1513061"/>
                    <a:pt x="802092" y="1438065"/>
                  </a:cubicBezTo>
                  <a:cubicBezTo>
                    <a:pt x="752773" y="1297312"/>
                    <a:pt x="703298" y="1156559"/>
                    <a:pt x="654136" y="1015648"/>
                  </a:cubicBezTo>
                  <a:cubicBezTo>
                    <a:pt x="649126" y="1001244"/>
                    <a:pt x="646151" y="988406"/>
                    <a:pt x="625328" y="986684"/>
                  </a:cubicBezTo>
                  <a:cubicBezTo>
                    <a:pt x="603721" y="984961"/>
                    <a:pt x="592762" y="998739"/>
                    <a:pt x="579454" y="1009386"/>
                  </a:cubicBezTo>
                  <a:cubicBezTo>
                    <a:pt x="576635" y="1011578"/>
                    <a:pt x="579454" y="1021911"/>
                    <a:pt x="581019" y="1028174"/>
                  </a:cubicBezTo>
                  <a:cubicBezTo>
                    <a:pt x="637383" y="1250812"/>
                    <a:pt x="693904" y="1473293"/>
                    <a:pt x="750268" y="1695931"/>
                  </a:cubicBezTo>
                  <a:cubicBezTo>
                    <a:pt x="750581" y="1697496"/>
                    <a:pt x="749955" y="1699219"/>
                    <a:pt x="749485" y="1704855"/>
                  </a:cubicBezTo>
                  <a:cubicBezTo>
                    <a:pt x="672454" y="1724583"/>
                    <a:pt x="594014" y="1744623"/>
                    <a:pt x="516044" y="1764664"/>
                  </a:cubicBezTo>
                  <a:cubicBezTo>
                    <a:pt x="500231" y="1735542"/>
                    <a:pt x="500387" y="1735229"/>
                    <a:pt x="529509" y="1727244"/>
                  </a:cubicBezTo>
                  <a:cubicBezTo>
                    <a:pt x="551428" y="1721138"/>
                    <a:pt x="573347" y="1715032"/>
                    <a:pt x="596676" y="1708456"/>
                  </a:cubicBezTo>
                  <a:cubicBezTo>
                    <a:pt x="594327" y="1697966"/>
                    <a:pt x="592292" y="1689198"/>
                    <a:pt x="590100" y="1678865"/>
                  </a:cubicBezTo>
                  <a:cubicBezTo>
                    <a:pt x="558161" y="1686693"/>
                    <a:pt x="528100" y="1694052"/>
                    <a:pt x="496317" y="1701724"/>
                  </a:cubicBezTo>
                  <a:cubicBezTo>
                    <a:pt x="493029" y="1689512"/>
                    <a:pt x="490211" y="1678395"/>
                    <a:pt x="486766" y="1665713"/>
                  </a:cubicBezTo>
                  <a:cubicBezTo>
                    <a:pt x="517297" y="1657572"/>
                    <a:pt x="546575" y="1649744"/>
                    <a:pt x="578201" y="1641289"/>
                  </a:cubicBezTo>
                  <a:cubicBezTo>
                    <a:pt x="577105" y="1632991"/>
                    <a:pt x="576009" y="1625163"/>
                    <a:pt x="574443" y="1614360"/>
                  </a:cubicBezTo>
                  <a:cubicBezTo>
                    <a:pt x="547201" y="1620622"/>
                    <a:pt x="521994" y="1626415"/>
                    <a:pt x="495377" y="1632678"/>
                  </a:cubicBezTo>
                  <a:cubicBezTo>
                    <a:pt x="491933" y="1620622"/>
                    <a:pt x="488958" y="1610445"/>
                    <a:pt x="485357" y="1597450"/>
                  </a:cubicBezTo>
                  <a:cubicBezTo>
                    <a:pt x="504458" y="1592127"/>
                    <a:pt x="522620" y="1584768"/>
                    <a:pt x="541564" y="1582107"/>
                  </a:cubicBezTo>
                  <a:cubicBezTo>
                    <a:pt x="567711" y="1578662"/>
                    <a:pt x="565519" y="1567076"/>
                    <a:pt x="553620" y="1548288"/>
                  </a:cubicBezTo>
                  <a:cubicBezTo>
                    <a:pt x="524499" y="1555490"/>
                    <a:pt x="495064" y="1562849"/>
                    <a:pt x="464064" y="1570521"/>
                  </a:cubicBezTo>
                  <a:cubicBezTo>
                    <a:pt x="460776" y="1559405"/>
                    <a:pt x="457801" y="1549384"/>
                    <a:pt x="453730" y="1535920"/>
                  </a:cubicBezTo>
                  <a:cubicBezTo>
                    <a:pt x="497256" y="1524803"/>
                    <a:pt x="539216" y="1512748"/>
                    <a:pt x="581959" y="1503510"/>
                  </a:cubicBezTo>
                  <a:cubicBezTo>
                    <a:pt x="605287" y="1498500"/>
                    <a:pt x="610767" y="1490828"/>
                    <a:pt x="604191" y="1466091"/>
                  </a:cubicBezTo>
                  <a:cubicBezTo>
                    <a:pt x="567868" y="1329252"/>
                    <a:pt x="533580" y="1191943"/>
                    <a:pt x="499605" y="1054634"/>
                  </a:cubicBezTo>
                  <a:cubicBezTo>
                    <a:pt x="495534" y="1038351"/>
                    <a:pt x="488332" y="1031775"/>
                    <a:pt x="471892" y="1027547"/>
                  </a:cubicBezTo>
                  <a:cubicBezTo>
                    <a:pt x="450129" y="1022068"/>
                    <a:pt x="429150" y="1011891"/>
                    <a:pt x="408796" y="1002027"/>
                  </a:cubicBezTo>
                  <a:cubicBezTo>
                    <a:pt x="388599" y="992163"/>
                    <a:pt x="378265" y="994982"/>
                    <a:pt x="374038" y="1016431"/>
                  </a:cubicBezTo>
                  <a:cubicBezTo>
                    <a:pt x="353215" y="1123836"/>
                    <a:pt x="332861" y="1231397"/>
                    <a:pt x="312194" y="1338802"/>
                  </a:cubicBezTo>
                  <a:cubicBezTo>
                    <a:pt x="289179" y="1458576"/>
                    <a:pt x="266164" y="1578349"/>
                    <a:pt x="242522" y="1701567"/>
                  </a:cubicBezTo>
                  <a:cubicBezTo>
                    <a:pt x="195082" y="1692486"/>
                    <a:pt x="148895" y="1683562"/>
                    <a:pt x="102708" y="1675107"/>
                  </a:cubicBezTo>
                  <a:cubicBezTo>
                    <a:pt x="68576" y="1668845"/>
                    <a:pt x="34288" y="1663208"/>
                    <a:pt x="0" y="1657259"/>
                  </a:cubicBezTo>
                  <a:cubicBezTo>
                    <a:pt x="0" y="1650370"/>
                    <a:pt x="0" y="1643638"/>
                    <a:pt x="0" y="1636749"/>
                  </a:cubicBezTo>
                  <a:cubicBezTo>
                    <a:pt x="3914" y="1626102"/>
                    <a:pt x="9081" y="1621718"/>
                    <a:pt x="22232" y="1625163"/>
                  </a:cubicBezTo>
                  <a:cubicBezTo>
                    <a:pt x="47283" y="1631582"/>
                    <a:pt x="73273" y="1634557"/>
                    <a:pt x="100203" y="1639254"/>
                  </a:cubicBezTo>
                  <a:cubicBezTo>
                    <a:pt x="102395" y="1627668"/>
                    <a:pt x="104117" y="1619057"/>
                    <a:pt x="105996" y="1609349"/>
                  </a:cubicBezTo>
                  <a:cubicBezTo>
                    <a:pt x="73117" y="1602774"/>
                    <a:pt x="42743" y="1596668"/>
                    <a:pt x="12369" y="1590561"/>
                  </a:cubicBezTo>
                  <a:cubicBezTo>
                    <a:pt x="14561" y="1577410"/>
                    <a:pt x="16440" y="1566763"/>
                    <a:pt x="18631" y="1553925"/>
                  </a:cubicBezTo>
                  <a:cubicBezTo>
                    <a:pt x="50414" y="1559561"/>
                    <a:pt x="80945" y="1565041"/>
                    <a:pt x="113354" y="1570677"/>
                  </a:cubicBezTo>
                  <a:cubicBezTo>
                    <a:pt x="115390" y="1561127"/>
                    <a:pt x="116955" y="1553299"/>
                    <a:pt x="118834" y="1544218"/>
                  </a:cubicBezTo>
                  <a:cubicBezTo>
                    <a:pt x="91748" y="1538268"/>
                    <a:pt x="67167" y="1532945"/>
                    <a:pt x="40081" y="1526995"/>
                  </a:cubicBezTo>
                  <a:cubicBezTo>
                    <a:pt x="42743" y="1514627"/>
                    <a:pt x="45091" y="1503510"/>
                    <a:pt x="47753" y="1491298"/>
                  </a:cubicBezTo>
                  <a:cubicBezTo>
                    <a:pt x="74682" y="1495995"/>
                    <a:pt x="99576" y="1500222"/>
                    <a:pt x="126193" y="1504919"/>
                  </a:cubicBezTo>
                  <a:cubicBezTo>
                    <a:pt x="127758" y="1495212"/>
                    <a:pt x="129324" y="1487384"/>
                    <a:pt x="131203" y="1477364"/>
                  </a:cubicBezTo>
                  <a:cubicBezTo>
                    <a:pt x="98794" y="1470318"/>
                    <a:pt x="67793" y="1463586"/>
                    <a:pt x="36793" y="1457010"/>
                  </a:cubicBezTo>
                  <a:cubicBezTo>
                    <a:pt x="39611" y="1444015"/>
                    <a:pt x="41960" y="1433682"/>
                    <a:pt x="44465" y="1422409"/>
                  </a:cubicBezTo>
                  <a:cubicBezTo>
                    <a:pt x="97854" y="1432586"/>
                    <a:pt x="149208" y="1442293"/>
                    <a:pt x="201971" y="1452313"/>
                  </a:cubicBezTo>
                  <a:cubicBezTo>
                    <a:pt x="206512" y="1431490"/>
                    <a:pt x="210895" y="1412545"/>
                    <a:pt x="214496" y="1393601"/>
                  </a:cubicBezTo>
                  <a:cubicBezTo>
                    <a:pt x="239077" y="1264589"/>
                    <a:pt x="263032" y="1135422"/>
                    <a:pt x="288709" y="1006568"/>
                  </a:cubicBezTo>
                  <a:cubicBezTo>
                    <a:pt x="292467" y="988093"/>
                    <a:pt x="288239" y="979795"/>
                    <a:pt x="273835" y="969305"/>
                  </a:cubicBezTo>
                  <a:cubicBezTo>
                    <a:pt x="224986" y="933921"/>
                    <a:pt x="203850" y="884445"/>
                    <a:pt x="210895" y="825107"/>
                  </a:cubicBezTo>
                  <a:cubicBezTo>
                    <a:pt x="212931" y="808354"/>
                    <a:pt x="208234" y="801622"/>
                    <a:pt x="197118" y="792071"/>
                  </a:cubicBezTo>
                  <a:cubicBezTo>
                    <a:pt x="70455" y="681378"/>
                    <a:pt x="14874" y="542817"/>
                    <a:pt x="40864" y="375604"/>
                  </a:cubicBezTo>
                  <a:cubicBezTo>
                    <a:pt x="65445" y="217315"/>
                    <a:pt x="154375" y="105369"/>
                    <a:pt x="298416" y="38515"/>
                  </a:cubicBezTo>
                  <a:cubicBezTo>
                    <a:pt x="337871" y="20197"/>
                    <a:pt x="382023" y="12525"/>
                    <a:pt x="4241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5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5" name="Graphic 57">
            <a:extLst>
              <a:ext uri="{FF2B5EF4-FFF2-40B4-BE49-F238E27FC236}">
                <a16:creationId xmlns:a16="http://schemas.microsoft.com/office/drawing/2014/main" id="{9E02E622-D442-45EA-9603-198D7F12E491}"/>
              </a:ext>
            </a:extLst>
          </p:cNvPr>
          <p:cNvGrpSpPr/>
          <p:nvPr/>
        </p:nvGrpSpPr>
        <p:grpSpPr>
          <a:xfrm>
            <a:off x="8822162" y="1165264"/>
            <a:ext cx="2985610" cy="2981677"/>
            <a:chOff x="2662476" y="0"/>
            <a:chExt cx="6867047" cy="6858000"/>
          </a:xfrm>
        </p:grpSpPr>
        <p:sp>
          <p:nvSpPr>
            <p:cNvPr id="116" name="Freeform: Shape 138">
              <a:extLst>
                <a:ext uri="{FF2B5EF4-FFF2-40B4-BE49-F238E27FC236}">
                  <a16:creationId xmlns:a16="http://schemas.microsoft.com/office/drawing/2014/main" id="{8AD55816-9120-46DB-8D11-1C8501AFA597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39">
              <a:extLst>
                <a:ext uri="{FF2B5EF4-FFF2-40B4-BE49-F238E27FC236}">
                  <a16:creationId xmlns:a16="http://schemas.microsoft.com/office/drawing/2014/main" id="{D478A179-A751-46B4-9B3B-70DA658CA497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40">
              <a:extLst>
                <a:ext uri="{FF2B5EF4-FFF2-40B4-BE49-F238E27FC236}">
                  <a16:creationId xmlns:a16="http://schemas.microsoft.com/office/drawing/2014/main" id="{D7FB33ED-8FE8-4F7F-A8DD-BC9C8701B128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41">
              <a:extLst>
                <a:ext uri="{FF2B5EF4-FFF2-40B4-BE49-F238E27FC236}">
                  <a16:creationId xmlns:a16="http://schemas.microsoft.com/office/drawing/2014/main" id="{854A38E4-68C4-4E1D-8EF4-E49C011C5379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42">
              <a:extLst>
                <a:ext uri="{FF2B5EF4-FFF2-40B4-BE49-F238E27FC236}">
                  <a16:creationId xmlns:a16="http://schemas.microsoft.com/office/drawing/2014/main" id="{A867DA8D-9E54-4DE3-A69E-352949AE22DC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43">
              <a:extLst>
                <a:ext uri="{FF2B5EF4-FFF2-40B4-BE49-F238E27FC236}">
                  <a16:creationId xmlns:a16="http://schemas.microsoft.com/office/drawing/2014/main" id="{5893744B-F915-4016-A337-2A5534F92543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44">
              <a:extLst>
                <a:ext uri="{FF2B5EF4-FFF2-40B4-BE49-F238E27FC236}">
                  <a16:creationId xmlns:a16="http://schemas.microsoft.com/office/drawing/2014/main" id="{EDF4180C-BDD0-44F6-B582-991DD9119A88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45">
              <a:extLst>
                <a:ext uri="{FF2B5EF4-FFF2-40B4-BE49-F238E27FC236}">
                  <a16:creationId xmlns:a16="http://schemas.microsoft.com/office/drawing/2014/main" id="{0AE40214-0747-47CE-A8CE-DFB09352904E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6A8A404-CCBA-46C1-89B1-F81CA1A300FB}"/>
              </a:ext>
            </a:extLst>
          </p:cNvPr>
          <p:cNvGrpSpPr/>
          <p:nvPr/>
        </p:nvGrpSpPr>
        <p:grpSpPr>
          <a:xfrm>
            <a:off x="6762272" y="4069809"/>
            <a:ext cx="2995593" cy="2466713"/>
            <a:chOff x="4536038" y="1731891"/>
            <a:chExt cx="3203881" cy="2638227"/>
          </a:xfrm>
        </p:grpSpPr>
        <p:sp>
          <p:nvSpPr>
            <p:cNvPr id="137" name="Graphic 3">
              <a:extLst>
                <a:ext uri="{FF2B5EF4-FFF2-40B4-BE49-F238E27FC236}">
                  <a16:creationId xmlns:a16="http://schemas.microsoft.com/office/drawing/2014/main" id="{162C1182-EB6A-4F75-BFDC-3F9D8E1A7755}"/>
                </a:ext>
              </a:extLst>
            </p:cNvPr>
            <p:cNvSpPr/>
            <p:nvPr/>
          </p:nvSpPr>
          <p:spPr>
            <a:xfrm>
              <a:off x="4536038" y="1731891"/>
              <a:ext cx="2270334" cy="2638227"/>
            </a:xfrm>
            <a:custGeom>
              <a:avLst/>
              <a:gdLst>
                <a:gd name="connsiteX0" fmla="*/ 3052899 w 5154106"/>
                <a:gd name="connsiteY0" fmla="*/ 25248 h 5989298"/>
                <a:gd name="connsiteX1" fmla="*/ 3006144 w 5154106"/>
                <a:gd name="connsiteY1" fmla="*/ 11978 h 5989298"/>
                <a:gd name="connsiteX2" fmla="*/ 2878079 w 5154106"/>
                <a:gd name="connsiteY2" fmla="*/ 19993 h 5989298"/>
                <a:gd name="connsiteX3" fmla="*/ 2588463 w 5154106"/>
                <a:gd name="connsiteY3" fmla="*/ 51341 h 5989298"/>
                <a:gd name="connsiteX4" fmla="*/ 2462090 w 5154106"/>
                <a:gd name="connsiteY4" fmla="*/ 76634 h 5989298"/>
                <a:gd name="connsiteX5" fmla="*/ 2306596 w 5154106"/>
                <a:gd name="connsiteY5" fmla="*/ 95069 h 5989298"/>
                <a:gd name="connsiteX6" fmla="*/ 2149943 w 5154106"/>
                <a:gd name="connsiteY6" fmla="*/ 63899 h 5989298"/>
                <a:gd name="connsiteX7" fmla="*/ 2069613 w 5154106"/>
                <a:gd name="connsiteY7" fmla="*/ 91061 h 5989298"/>
                <a:gd name="connsiteX8" fmla="*/ 1986166 w 5154106"/>
                <a:gd name="connsiteY8" fmla="*/ 127041 h 5989298"/>
                <a:gd name="connsiteX9" fmla="*/ 1748916 w 5154106"/>
                <a:gd name="connsiteY9" fmla="*/ 150997 h 5989298"/>
                <a:gd name="connsiteX10" fmla="*/ 1691207 w 5154106"/>
                <a:gd name="connsiteY10" fmla="*/ 188312 h 5989298"/>
                <a:gd name="connsiteX11" fmla="*/ 1577302 w 5154106"/>
                <a:gd name="connsiteY11" fmla="*/ 235780 h 5989298"/>
                <a:gd name="connsiteX12" fmla="*/ 1469453 w 5154106"/>
                <a:gd name="connsiteY12" fmla="*/ 253859 h 5989298"/>
                <a:gd name="connsiteX13" fmla="*/ 1346731 w 5154106"/>
                <a:gd name="connsiteY13" fmla="*/ 240678 h 5989298"/>
                <a:gd name="connsiteX14" fmla="*/ 1233450 w 5154106"/>
                <a:gd name="connsiteY14" fmla="*/ 281378 h 5989298"/>
                <a:gd name="connsiteX15" fmla="*/ 1147420 w 5154106"/>
                <a:gd name="connsiteY15" fmla="*/ 351644 h 5989298"/>
                <a:gd name="connsiteX16" fmla="*/ 999050 w 5154106"/>
                <a:gd name="connsiteY16" fmla="*/ 407572 h 5989298"/>
                <a:gd name="connsiteX17" fmla="*/ 879980 w 5154106"/>
                <a:gd name="connsiteY17" fmla="*/ 410778 h 5989298"/>
                <a:gd name="connsiteX18" fmla="*/ 815680 w 5154106"/>
                <a:gd name="connsiteY18" fmla="*/ 426720 h 5989298"/>
                <a:gd name="connsiteX19" fmla="*/ 828594 w 5154106"/>
                <a:gd name="connsiteY19" fmla="*/ 491554 h 5989298"/>
                <a:gd name="connsiteX20" fmla="*/ 1019444 w 5154106"/>
                <a:gd name="connsiteY20" fmla="*/ 759261 h 5989298"/>
                <a:gd name="connsiteX21" fmla="*/ 1033872 w 5154106"/>
                <a:gd name="connsiteY21" fmla="*/ 953852 h 5989298"/>
                <a:gd name="connsiteX22" fmla="*/ 930832 w 5154106"/>
                <a:gd name="connsiteY22" fmla="*/ 1208825 h 5989298"/>
                <a:gd name="connsiteX23" fmla="*/ 787271 w 5154106"/>
                <a:gd name="connsiteY23" fmla="*/ 1518567 h 5989298"/>
                <a:gd name="connsiteX24" fmla="*/ 733569 w 5154106"/>
                <a:gd name="connsiteY24" fmla="*/ 1923335 h 5989298"/>
                <a:gd name="connsiteX25" fmla="*/ 652616 w 5154106"/>
                <a:gd name="connsiteY25" fmla="*/ 2143307 h 5989298"/>
                <a:gd name="connsiteX26" fmla="*/ 220240 w 5154106"/>
                <a:gd name="connsiteY26" fmla="*/ 2546917 h 5989298"/>
                <a:gd name="connsiteX27" fmla="*/ 77125 w 5154106"/>
                <a:gd name="connsiteY27" fmla="*/ 2652183 h 5989298"/>
                <a:gd name="connsiteX28" fmla="*/ 357 w 5154106"/>
                <a:gd name="connsiteY28" fmla="*/ 2763327 h 5989298"/>
                <a:gd name="connsiteX29" fmla="*/ 95114 w 5154106"/>
                <a:gd name="connsiteY29" fmla="*/ 2852919 h 5989298"/>
                <a:gd name="connsiteX30" fmla="*/ 260584 w 5154106"/>
                <a:gd name="connsiteY30" fmla="*/ 2927905 h 5989298"/>
                <a:gd name="connsiteX31" fmla="*/ 296474 w 5154106"/>
                <a:gd name="connsiteY31" fmla="*/ 3147611 h 5989298"/>
                <a:gd name="connsiteX32" fmla="*/ 254082 w 5154106"/>
                <a:gd name="connsiteY32" fmla="*/ 3209951 h 5989298"/>
                <a:gd name="connsiteX33" fmla="*/ 450544 w 5154106"/>
                <a:gd name="connsiteY33" fmla="*/ 3307113 h 5989298"/>
                <a:gd name="connsiteX34" fmla="*/ 534792 w 5154106"/>
                <a:gd name="connsiteY34" fmla="*/ 3416209 h 5989298"/>
                <a:gd name="connsiteX35" fmla="*/ 424272 w 5154106"/>
                <a:gd name="connsiteY35" fmla="*/ 3541513 h 5989298"/>
                <a:gd name="connsiteX36" fmla="*/ 257467 w 5154106"/>
                <a:gd name="connsiteY36" fmla="*/ 3653103 h 5989298"/>
                <a:gd name="connsiteX37" fmla="*/ 370748 w 5154106"/>
                <a:gd name="connsiteY37" fmla="*/ 3714196 h 5989298"/>
                <a:gd name="connsiteX38" fmla="*/ 426498 w 5154106"/>
                <a:gd name="connsiteY38" fmla="*/ 3854818 h 5989298"/>
                <a:gd name="connsiteX39" fmla="*/ 343496 w 5154106"/>
                <a:gd name="connsiteY39" fmla="*/ 4135617 h 5989298"/>
                <a:gd name="connsiteX40" fmla="*/ 705872 w 5154106"/>
                <a:gd name="connsiteY40" fmla="*/ 4481606 h 5989298"/>
                <a:gd name="connsiteX41" fmla="*/ 1578014 w 5154106"/>
                <a:gd name="connsiteY41" fmla="*/ 4424164 h 5989298"/>
                <a:gd name="connsiteX42" fmla="*/ 1718814 w 5154106"/>
                <a:gd name="connsiteY42" fmla="*/ 4512688 h 5989298"/>
                <a:gd name="connsiteX43" fmla="*/ 1835747 w 5154106"/>
                <a:gd name="connsiteY43" fmla="*/ 5149717 h 5989298"/>
                <a:gd name="connsiteX44" fmla="*/ 1938253 w 5154106"/>
                <a:gd name="connsiteY44" fmla="*/ 5913832 h 5989298"/>
                <a:gd name="connsiteX45" fmla="*/ 2030606 w 5154106"/>
                <a:gd name="connsiteY45" fmla="*/ 5989086 h 5989298"/>
                <a:gd name="connsiteX46" fmla="*/ 5004599 w 5154106"/>
                <a:gd name="connsiteY46" fmla="*/ 5988908 h 5989298"/>
                <a:gd name="connsiteX47" fmla="*/ 4874040 w 5154106"/>
                <a:gd name="connsiteY47" fmla="*/ 5660018 h 5989298"/>
                <a:gd name="connsiteX48" fmla="*/ 4299974 w 5154106"/>
                <a:gd name="connsiteY48" fmla="*/ 4629442 h 5989298"/>
                <a:gd name="connsiteX49" fmla="*/ 4239771 w 5154106"/>
                <a:gd name="connsiteY49" fmla="*/ 3909054 h 5989298"/>
                <a:gd name="connsiteX50" fmla="*/ 4452797 w 5154106"/>
                <a:gd name="connsiteY50" fmla="*/ 3260803 h 5989298"/>
                <a:gd name="connsiteX51" fmla="*/ 5073262 w 5154106"/>
                <a:gd name="connsiteY51" fmla="*/ 2123536 h 5989298"/>
                <a:gd name="connsiteX52" fmla="*/ 5153771 w 5154106"/>
                <a:gd name="connsiteY52" fmla="*/ 1622052 h 5989298"/>
                <a:gd name="connsiteX53" fmla="*/ 5052512 w 5154106"/>
                <a:gd name="connsiteY53" fmla="*/ 1171064 h 5989298"/>
                <a:gd name="connsiteX54" fmla="*/ 4615238 w 5154106"/>
                <a:gd name="connsiteY54" fmla="*/ 689262 h 5989298"/>
                <a:gd name="connsiteX55" fmla="*/ 4400520 w 5154106"/>
                <a:gd name="connsiteY55" fmla="*/ 506070 h 5989298"/>
                <a:gd name="connsiteX56" fmla="*/ 4202901 w 5154106"/>
                <a:gd name="connsiteY56" fmla="*/ 300792 h 5989298"/>
                <a:gd name="connsiteX57" fmla="*/ 4058093 w 5154106"/>
                <a:gd name="connsiteY57" fmla="*/ 184839 h 5989298"/>
                <a:gd name="connsiteX58" fmla="*/ 3882561 w 5154106"/>
                <a:gd name="connsiteY58" fmla="*/ 140577 h 5989298"/>
                <a:gd name="connsiteX59" fmla="*/ 3717626 w 5154106"/>
                <a:gd name="connsiteY59" fmla="*/ 91952 h 5989298"/>
                <a:gd name="connsiteX60" fmla="*/ 3527220 w 5154106"/>
                <a:gd name="connsiteY60" fmla="*/ 34688 h 5989298"/>
                <a:gd name="connsiteX61" fmla="*/ 3272337 w 5154106"/>
                <a:gd name="connsiteY61" fmla="*/ 95603 h 5989298"/>
                <a:gd name="connsiteX62" fmla="*/ 3140443 w 5154106"/>
                <a:gd name="connsiteY62" fmla="*/ 67995 h 5989298"/>
                <a:gd name="connsiteX63" fmla="*/ 3052899 w 5154106"/>
                <a:gd name="connsiteY63" fmla="*/ 25248 h 59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98">
                  <a:moveTo>
                    <a:pt x="3052899" y="25248"/>
                  </a:moveTo>
                  <a:cubicBezTo>
                    <a:pt x="3037225" y="20884"/>
                    <a:pt x="3021016" y="18034"/>
                    <a:pt x="3006144" y="11978"/>
                  </a:cubicBezTo>
                  <a:cubicBezTo>
                    <a:pt x="2961882" y="-6012"/>
                    <a:pt x="2919580" y="-4052"/>
                    <a:pt x="2878079" y="19993"/>
                  </a:cubicBezTo>
                  <a:cubicBezTo>
                    <a:pt x="2786260" y="73250"/>
                    <a:pt x="2690523" y="91328"/>
                    <a:pt x="2588463" y="51341"/>
                  </a:cubicBezTo>
                  <a:cubicBezTo>
                    <a:pt x="2541084" y="32817"/>
                    <a:pt x="2500029" y="40387"/>
                    <a:pt x="2462090" y="76634"/>
                  </a:cubicBezTo>
                  <a:cubicBezTo>
                    <a:pt x="2416136" y="120628"/>
                    <a:pt x="2360119" y="110387"/>
                    <a:pt x="2306596" y="95069"/>
                  </a:cubicBezTo>
                  <a:cubicBezTo>
                    <a:pt x="2255031" y="80285"/>
                    <a:pt x="2203556" y="68441"/>
                    <a:pt x="2149943" y="63899"/>
                  </a:cubicBezTo>
                  <a:cubicBezTo>
                    <a:pt x="2117971" y="61138"/>
                    <a:pt x="2091610" y="66748"/>
                    <a:pt x="2069613" y="91061"/>
                  </a:cubicBezTo>
                  <a:cubicBezTo>
                    <a:pt x="2047438" y="115552"/>
                    <a:pt x="2018316" y="122410"/>
                    <a:pt x="1986166" y="127041"/>
                  </a:cubicBezTo>
                  <a:cubicBezTo>
                    <a:pt x="1907350" y="138440"/>
                    <a:pt x="1830404" y="162129"/>
                    <a:pt x="1748916" y="150997"/>
                  </a:cubicBezTo>
                  <a:cubicBezTo>
                    <a:pt x="1723713" y="147613"/>
                    <a:pt x="1706525" y="170234"/>
                    <a:pt x="1691207" y="188312"/>
                  </a:cubicBezTo>
                  <a:cubicBezTo>
                    <a:pt x="1661105" y="223668"/>
                    <a:pt x="1623701" y="241034"/>
                    <a:pt x="1577302" y="235780"/>
                  </a:cubicBezTo>
                  <a:cubicBezTo>
                    <a:pt x="1539363" y="231416"/>
                    <a:pt x="1504364" y="237828"/>
                    <a:pt x="1469453" y="253859"/>
                  </a:cubicBezTo>
                  <a:cubicBezTo>
                    <a:pt x="1427062" y="273362"/>
                    <a:pt x="1386451" y="264278"/>
                    <a:pt x="1346731" y="240678"/>
                  </a:cubicBezTo>
                  <a:cubicBezTo>
                    <a:pt x="1291248" y="207727"/>
                    <a:pt x="1254646" y="220373"/>
                    <a:pt x="1233450" y="281378"/>
                  </a:cubicBezTo>
                  <a:cubicBezTo>
                    <a:pt x="1218577" y="324214"/>
                    <a:pt x="1193730" y="346835"/>
                    <a:pt x="1147420" y="351644"/>
                  </a:cubicBezTo>
                  <a:cubicBezTo>
                    <a:pt x="1093986" y="357166"/>
                    <a:pt x="1054355" y="401071"/>
                    <a:pt x="999050" y="407572"/>
                  </a:cubicBezTo>
                  <a:cubicBezTo>
                    <a:pt x="958974" y="412292"/>
                    <a:pt x="919878" y="419061"/>
                    <a:pt x="879980" y="410778"/>
                  </a:cubicBezTo>
                  <a:cubicBezTo>
                    <a:pt x="855489" y="405702"/>
                    <a:pt x="831800" y="403298"/>
                    <a:pt x="815680" y="426720"/>
                  </a:cubicBezTo>
                  <a:cubicBezTo>
                    <a:pt x="798492" y="451656"/>
                    <a:pt x="815235" y="472941"/>
                    <a:pt x="828594" y="491554"/>
                  </a:cubicBezTo>
                  <a:cubicBezTo>
                    <a:pt x="892359" y="580700"/>
                    <a:pt x="957995" y="668333"/>
                    <a:pt x="1019444" y="759261"/>
                  </a:cubicBezTo>
                  <a:cubicBezTo>
                    <a:pt x="1063617" y="824630"/>
                    <a:pt x="1070474" y="884209"/>
                    <a:pt x="1033872" y="953852"/>
                  </a:cubicBezTo>
                  <a:cubicBezTo>
                    <a:pt x="991124" y="1035162"/>
                    <a:pt x="955145" y="1120390"/>
                    <a:pt x="930832" y="1208825"/>
                  </a:cubicBezTo>
                  <a:cubicBezTo>
                    <a:pt x="900107" y="1320503"/>
                    <a:pt x="833759" y="1414726"/>
                    <a:pt x="787271" y="1518567"/>
                  </a:cubicBezTo>
                  <a:cubicBezTo>
                    <a:pt x="728671" y="1649660"/>
                    <a:pt x="722882" y="1785295"/>
                    <a:pt x="733569" y="1923335"/>
                  </a:cubicBezTo>
                  <a:cubicBezTo>
                    <a:pt x="740337" y="2010878"/>
                    <a:pt x="719320" y="2086043"/>
                    <a:pt x="652616" y="2143307"/>
                  </a:cubicBezTo>
                  <a:cubicBezTo>
                    <a:pt x="502821" y="2271906"/>
                    <a:pt x="359527" y="2407185"/>
                    <a:pt x="220240" y="2546917"/>
                  </a:cubicBezTo>
                  <a:cubicBezTo>
                    <a:pt x="178205" y="2589041"/>
                    <a:pt x="126552" y="2619321"/>
                    <a:pt x="77125" y="2652183"/>
                  </a:cubicBezTo>
                  <a:cubicBezTo>
                    <a:pt x="36960" y="2678900"/>
                    <a:pt x="-4274" y="2709091"/>
                    <a:pt x="357" y="2763327"/>
                  </a:cubicBezTo>
                  <a:cubicBezTo>
                    <a:pt x="4899" y="2817118"/>
                    <a:pt x="52545" y="2834840"/>
                    <a:pt x="95114" y="2852919"/>
                  </a:cubicBezTo>
                  <a:cubicBezTo>
                    <a:pt x="150865" y="2876608"/>
                    <a:pt x="210088" y="2892015"/>
                    <a:pt x="260584" y="2927905"/>
                  </a:cubicBezTo>
                  <a:cubicBezTo>
                    <a:pt x="348751" y="2990602"/>
                    <a:pt x="360684" y="3059889"/>
                    <a:pt x="296474" y="3147611"/>
                  </a:cubicBezTo>
                  <a:cubicBezTo>
                    <a:pt x="281601" y="3167916"/>
                    <a:pt x="265838" y="3187954"/>
                    <a:pt x="254082" y="3209951"/>
                  </a:cubicBezTo>
                  <a:cubicBezTo>
                    <a:pt x="204121" y="3303373"/>
                    <a:pt x="405837" y="3288233"/>
                    <a:pt x="450544" y="3307113"/>
                  </a:cubicBezTo>
                  <a:cubicBezTo>
                    <a:pt x="495340" y="3325993"/>
                    <a:pt x="534169" y="3367584"/>
                    <a:pt x="534792" y="3416209"/>
                  </a:cubicBezTo>
                  <a:cubicBezTo>
                    <a:pt x="535505" y="3475789"/>
                    <a:pt x="480556" y="3522010"/>
                    <a:pt x="424272" y="3541513"/>
                  </a:cubicBezTo>
                  <a:cubicBezTo>
                    <a:pt x="387847" y="3554159"/>
                    <a:pt x="155941" y="3578027"/>
                    <a:pt x="257467" y="3653103"/>
                  </a:cubicBezTo>
                  <a:cubicBezTo>
                    <a:pt x="292199" y="3678751"/>
                    <a:pt x="332186" y="3695316"/>
                    <a:pt x="370748" y="3714196"/>
                  </a:cubicBezTo>
                  <a:cubicBezTo>
                    <a:pt x="438432" y="3747325"/>
                    <a:pt x="454284" y="3784195"/>
                    <a:pt x="426498" y="3854818"/>
                  </a:cubicBezTo>
                  <a:cubicBezTo>
                    <a:pt x="388203" y="3952247"/>
                    <a:pt x="328089" y="4023048"/>
                    <a:pt x="343496" y="4135617"/>
                  </a:cubicBezTo>
                  <a:cubicBezTo>
                    <a:pt x="370036" y="4329941"/>
                    <a:pt x="520187" y="4458451"/>
                    <a:pt x="705872" y="4481606"/>
                  </a:cubicBezTo>
                  <a:cubicBezTo>
                    <a:pt x="999228" y="4518209"/>
                    <a:pt x="1287508" y="4454355"/>
                    <a:pt x="1578014" y="4424164"/>
                  </a:cubicBezTo>
                  <a:cubicBezTo>
                    <a:pt x="1664578" y="4415169"/>
                    <a:pt x="1687199" y="4431556"/>
                    <a:pt x="1718814" y="4512688"/>
                  </a:cubicBezTo>
                  <a:cubicBezTo>
                    <a:pt x="1797720" y="4715294"/>
                    <a:pt x="1809475" y="4934287"/>
                    <a:pt x="1835747" y="5149717"/>
                  </a:cubicBezTo>
                  <a:cubicBezTo>
                    <a:pt x="1866918" y="5405224"/>
                    <a:pt x="1890518" y="5662244"/>
                    <a:pt x="1938253" y="5913832"/>
                  </a:cubicBezTo>
                  <a:cubicBezTo>
                    <a:pt x="1950543" y="5978399"/>
                    <a:pt x="1963100" y="5989086"/>
                    <a:pt x="2030606" y="5989086"/>
                  </a:cubicBezTo>
                  <a:cubicBezTo>
                    <a:pt x="2463960" y="5989354"/>
                    <a:pt x="4446563" y="5989442"/>
                    <a:pt x="5004599" y="5988908"/>
                  </a:cubicBezTo>
                  <a:cubicBezTo>
                    <a:pt x="5177281" y="5988730"/>
                    <a:pt x="4905567" y="5697600"/>
                    <a:pt x="4874040" y="5660018"/>
                  </a:cubicBezTo>
                  <a:cubicBezTo>
                    <a:pt x="4610073" y="5344754"/>
                    <a:pt x="4379057" y="5041512"/>
                    <a:pt x="4299974" y="4629442"/>
                  </a:cubicBezTo>
                  <a:cubicBezTo>
                    <a:pt x="4254377" y="4391836"/>
                    <a:pt x="4234873" y="4151559"/>
                    <a:pt x="4239771" y="3909054"/>
                  </a:cubicBezTo>
                  <a:cubicBezTo>
                    <a:pt x="4244313" y="3685876"/>
                    <a:pt x="4354656" y="3458957"/>
                    <a:pt x="4452797" y="3260803"/>
                  </a:cubicBezTo>
                  <a:cubicBezTo>
                    <a:pt x="4645963" y="2870909"/>
                    <a:pt x="4987054" y="2561700"/>
                    <a:pt x="5073262" y="2123536"/>
                  </a:cubicBezTo>
                  <a:cubicBezTo>
                    <a:pt x="5105768" y="1958423"/>
                    <a:pt x="5149585" y="1789214"/>
                    <a:pt x="5153771" y="1622052"/>
                  </a:cubicBezTo>
                  <a:cubicBezTo>
                    <a:pt x="5158580" y="1431825"/>
                    <a:pt x="5111201" y="1309460"/>
                    <a:pt x="5052512" y="1171064"/>
                  </a:cubicBezTo>
                  <a:cubicBezTo>
                    <a:pt x="4962207" y="958216"/>
                    <a:pt x="4793532" y="827301"/>
                    <a:pt x="4615238" y="689262"/>
                  </a:cubicBezTo>
                  <a:cubicBezTo>
                    <a:pt x="4543903" y="634046"/>
                    <a:pt x="4440062" y="592189"/>
                    <a:pt x="4400520" y="506070"/>
                  </a:cubicBezTo>
                  <a:cubicBezTo>
                    <a:pt x="4358485" y="414608"/>
                    <a:pt x="4286259" y="350308"/>
                    <a:pt x="4202901" y="300792"/>
                  </a:cubicBezTo>
                  <a:cubicBezTo>
                    <a:pt x="4148309" y="268375"/>
                    <a:pt x="4100485" y="230526"/>
                    <a:pt x="4058093" y="184839"/>
                  </a:cubicBezTo>
                  <a:cubicBezTo>
                    <a:pt x="4008756" y="131582"/>
                    <a:pt x="3955944" y="115997"/>
                    <a:pt x="3882561" y="140577"/>
                  </a:cubicBezTo>
                  <a:cubicBezTo>
                    <a:pt x="3797511" y="168987"/>
                    <a:pt x="3756188" y="155183"/>
                    <a:pt x="3717626" y="91952"/>
                  </a:cubicBezTo>
                  <a:cubicBezTo>
                    <a:pt x="3673987" y="20349"/>
                    <a:pt x="3606215" y="2716"/>
                    <a:pt x="3527220" y="34688"/>
                  </a:cubicBezTo>
                  <a:cubicBezTo>
                    <a:pt x="3444931" y="67995"/>
                    <a:pt x="3358100" y="78860"/>
                    <a:pt x="3272337" y="95603"/>
                  </a:cubicBezTo>
                  <a:cubicBezTo>
                    <a:pt x="3224959" y="104776"/>
                    <a:pt x="3181320" y="93110"/>
                    <a:pt x="3140443" y="67995"/>
                  </a:cubicBezTo>
                  <a:cubicBezTo>
                    <a:pt x="3112479" y="50896"/>
                    <a:pt x="3086563" y="30057"/>
                    <a:pt x="3052899" y="25248"/>
                  </a:cubicBezTo>
                  <a:close/>
                </a:path>
              </a:pathLst>
            </a:custGeom>
            <a:solidFill>
              <a:schemeClr val="accent1">
                <a:alpha val="94000"/>
              </a:schemeClr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Graphic 3">
              <a:extLst>
                <a:ext uri="{FF2B5EF4-FFF2-40B4-BE49-F238E27FC236}">
                  <a16:creationId xmlns:a16="http://schemas.microsoft.com/office/drawing/2014/main" id="{498EC35A-57CE-489D-A0C1-977FEEBEA3B0}"/>
                </a:ext>
              </a:extLst>
            </p:cNvPr>
            <p:cNvSpPr/>
            <p:nvPr/>
          </p:nvSpPr>
          <p:spPr>
            <a:xfrm>
              <a:off x="5469585" y="1731930"/>
              <a:ext cx="2270334" cy="2638188"/>
            </a:xfrm>
            <a:custGeom>
              <a:avLst/>
              <a:gdLst>
                <a:gd name="connsiteX0" fmla="*/ 2101208 w 5154106"/>
                <a:gd name="connsiteY0" fmla="*/ 25248 h 5989209"/>
                <a:gd name="connsiteX1" fmla="*/ 2147963 w 5154106"/>
                <a:gd name="connsiteY1" fmla="*/ 11978 h 5989209"/>
                <a:gd name="connsiteX2" fmla="*/ 2276028 w 5154106"/>
                <a:gd name="connsiteY2" fmla="*/ 19993 h 5989209"/>
                <a:gd name="connsiteX3" fmla="*/ 2565644 w 5154106"/>
                <a:gd name="connsiteY3" fmla="*/ 51341 h 5989209"/>
                <a:gd name="connsiteX4" fmla="*/ 2692017 w 5154106"/>
                <a:gd name="connsiteY4" fmla="*/ 76634 h 5989209"/>
                <a:gd name="connsiteX5" fmla="*/ 2847511 w 5154106"/>
                <a:gd name="connsiteY5" fmla="*/ 95069 h 5989209"/>
                <a:gd name="connsiteX6" fmla="*/ 3004164 w 5154106"/>
                <a:gd name="connsiteY6" fmla="*/ 63899 h 5989209"/>
                <a:gd name="connsiteX7" fmla="*/ 3084494 w 5154106"/>
                <a:gd name="connsiteY7" fmla="*/ 91061 h 5989209"/>
                <a:gd name="connsiteX8" fmla="*/ 3167941 w 5154106"/>
                <a:gd name="connsiteY8" fmla="*/ 127041 h 5989209"/>
                <a:gd name="connsiteX9" fmla="*/ 3405191 w 5154106"/>
                <a:gd name="connsiteY9" fmla="*/ 150997 h 5989209"/>
                <a:gd name="connsiteX10" fmla="*/ 3462900 w 5154106"/>
                <a:gd name="connsiteY10" fmla="*/ 188312 h 5989209"/>
                <a:gd name="connsiteX11" fmla="*/ 3576805 w 5154106"/>
                <a:gd name="connsiteY11" fmla="*/ 235780 h 5989209"/>
                <a:gd name="connsiteX12" fmla="*/ 3684654 w 5154106"/>
                <a:gd name="connsiteY12" fmla="*/ 253859 h 5989209"/>
                <a:gd name="connsiteX13" fmla="*/ 3807375 w 5154106"/>
                <a:gd name="connsiteY13" fmla="*/ 240678 h 5989209"/>
                <a:gd name="connsiteX14" fmla="*/ 3920657 w 5154106"/>
                <a:gd name="connsiteY14" fmla="*/ 281378 h 5989209"/>
                <a:gd name="connsiteX15" fmla="*/ 4006686 w 5154106"/>
                <a:gd name="connsiteY15" fmla="*/ 351644 h 5989209"/>
                <a:gd name="connsiteX16" fmla="*/ 4155057 w 5154106"/>
                <a:gd name="connsiteY16" fmla="*/ 407572 h 5989209"/>
                <a:gd name="connsiteX17" fmla="*/ 4274127 w 5154106"/>
                <a:gd name="connsiteY17" fmla="*/ 410778 h 5989209"/>
                <a:gd name="connsiteX18" fmla="*/ 4338426 w 5154106"/>
                <a:gd name="connsiteY18" fmla="*/ 426720 h 5989209"/>
                <a:gd name="connsiteX19" fmla="*/ 4325513 w 5154106"/>
                <a:gd name="connsiteY19" fmla="*/ 491554 h 5989209"/>
                <a:gd name="connsiteX20" fmla="*/ 4134662 w 5154106"/>
                <a:gd name="connsiteY20" fmla="*/ 759261 h 5989209"/>
                <a:gd name="connsiteX21" fmla="*/ 4120235 w 5154106"/>
                <a:gd name="connsiteY21" fmla="*/ 953852 h 5989209"/>
                <a:gd name="connsiteX22" fmla="*/ 4223275 w 5154106"/>
                <a:gd name="connsiteY22" fmla="*/ 1208824 h 5989209"/>
                <a:gd name="connsiteX23" fmla="*/ 4366836 w 5154106"/>
                <a:gd name="connsiteY23" fmla="*/ 1518567 h 5989209"/>
                <a:gd name="connsiteX24" fmla="*/ 4420538 w 5154106"/>
                <a:gd name="connsiteY24" fmla="*/ 1923335 h 5989209"/>
                <a:gd name="connsiteX25" fmla="*/ 4501491 w 5154106"/>
                <a:gd name="connsiteY25" fmla="*/ 2143307 h 5989209"/>
                <a:gd name="connsiteX26" fmla="*/ 4933867 w 5154106"/>
                <a:gd name="connsiteY26" fmla="*/ 2546917 h 5989209"/>
                <a:gd name="connsiteX27" fmla="*/ 5076982 w 5154106"/>
                <a:gd name="connsiteY27" fmla="*/ 2652183 h 5989209"/>
                <a:gd name="connsiteX28" fmla="*/ 5153750 w 5154106"/>
                <a:gd name="connsiteY28" fmla="*/ 2763327 h 5989209"/>
                <a:gd name="connsiteX29" fmla="*/ 5058993 w 5154106"/>
                <a:gd name="connsiteY29" fmla="*/ 2852919 h 5989209"/>
                <a:gd name="connsiteX30" fmla="*/ 4893523 w 5154106"/>
                <a:gd name="connsiteY30" fmla="*/ 2927905 h 5989209"/>
                <a:gd name="connsiteX31" fmla="*/ 4857633 w 5154106"/>
                <a:gd name="connsiteY31" fmla="*/ 3147611 h 5989209"/>
                <a:gd name="connsiteX32" fmla="*/ 4900024 w 5154106"/>
                <a:gd name="connsiteY32" fmla="*/ 3209951 h 5989209"/>
                <a:gd name="connsiteX33" fmla="*/ 4703563 w 5154106"/>
                <a:gd name="connsiteY33" fmla="*/ 3307113 h 5989209"/>
                <a:gd name="connsiteX34" fmla="*/ 4619315 w 5154106"/>
                <a:gd name="connsiteY34" fmla="*/ 3416209 h 5989209"/>
                <a:gd name="connsiteX35" fmla="*/ 4729835 w 5154106"/>
                <a:gd name="connsiteY35" fmla="*/ 3541513 h 5989209"/>
                <a:gd name="connsiteX36" fmla="*/ 4896641 w 5154106"/>
                <a:gd name="connsiteY36" fmla="*/ 3653102 h 5989209"/>
                <a:gd name="connsiteX37" fmla="*/ 4783359 w 5154106"/>
                <a:gd name="connsiteY37" fmla="*/ 3714196 h 5989209"/>
                <a:gd name="connsiteX38" fmla="*/ 4727609 w 5154106"/>
                <a:gd name="connsiteY38" fmla="*/ 3854818 h 5989209"/>
                <a:gd name="connsiteX39" fmla="*/ 4810611 w 5154106"/>
                <a:gd name="connsiteY39" fmla="*/ 4135617 h 5989209"/>
                <a:gd name="connsiteX40" fmla="*/ 4448235 w 5154106"/>
                <a:gd name="connsiteY40" fmla="*/ 4481606 h 5989209"/>
                <a:gd name="connsiteX41" fmla="*/ 3576093 w 5154106"/>
                <a:gd name="connsiteY41" fmla="*/ 4424075 h 5989209"/>
                <a:gd name="connsiteX42" fmla="*/ 3435292 w 5154106"/>
                <a:gd name="connsiteY42" fmla="*/ 4512599 h 5989209"/>
                <a:gd name="connsiteX43" fmla="*/ 3318360 w 5154106"/>
                <a:gd name="connsiteY43" fmla="*/ 5149628 h 5989209"/>
                <a:gd name="connsiteX44" fmla="*/ 3215854 w 5154106"/>
                <a:gd name="connsiteY44" fmla="*/ 5913743 h 5989209"/>
                <a:gd name="connsiteX45" fmla="*/ 3123501 w 5154106"/>
                <a:gd name="connsiteY45" fmla="*/ 5988997 h 5989209"/>
                <a:gd name="connsiteX46" fmla="*/ 149508 w 5154106"/>
                <a:gd name="connsiteY46" fmla="*/ 5988819 h 5989209"/>
                <a:gd name="connsiteX47" fmla="*/ 280067 w 5154106"/>
                <a:gd name="connsiteY47" fmla="*/ 5659929 h 5989209"/>
                <a:gd name="connsiteX48" fmla="*/ 854133 w 5154106"/>
                <a:gd name="connsiteY48" fmla="*/ 4629353 h 5989209"/>
                <a:gd name="connsiteX49" fmla="*/ 914336 w 5154106"/>
                <a:gd name="connsiteY49" fmla="*/ 3908965 h 5989209"/>
                <a:gd name="connsiteX50" fmla="*/ 701310 w 5154106"/>
                <a:gd name="connsiteY50" fmla="*/ 3260714 h 5989209"/>
                <a:gd name="connsiteX51" fmla="*/ 80845 w 5154106"/>
                <a:gd name="connsiteY51" fmla="*/ 2123447 h 5989209"/>
                <a:gd name="connsiteX52" fmla="*/ 336 w 5154106"/>
                <a:gd name="connsiteY52" fmla="*/ 1621963 h 5989209"/>
                <a:gd name="connsiteX53" fmla="*/ 101595 w 5154106"/>
                <a:gd name="connsiteY53" fmla="*/ 1170975 h 5989209"/>
                <a:gd name="connsiteX54" fmla="*/ 538868 w 5154106"/>
                <a:gd name="connsiteY54" fmla="*/ 689173 h 5989209"/>
                <a:gd name="connsiteX55" fmla="*/ 753587 w 5154106"/>
                <a:gd name="connsiteY55" fmla="*/ 505981 h 5989209"/>
                <a:gd name="connsiteX56" fmla="*/ 951206 w 5154106"/>
                <a:gd name="connsiteY56" fmla="*/ 300703 h 5989209"/>
                <a:gd name="connsiteX57" fmla="*/ 1096013 w 5154106"/>
                <a:gd name="connsiteY57" fmla="*/ 184750 h 5989209"/>
                <a:gd name="connsiteX58" fmla="*/ 1271546 w 5154106"/>
                <a:gd name="connsiteY58" fmla="*/ 140488 h 5989209"/>
                <a:gd name="connsiteX59" fmla="*/ 1436481 w 5154106"/>
                <a:gd name="connsiteY59" fmla="*/ 91863 h 5989209"/>
                <a:gd name="connsiteX60" fmla="*/ 1626886 w 5154106"/>
                <a:gd name="connsiteY60" fmla="*/ 34599 h 5989209"/>
                <a:gd name="connsiteX61" fmla="*/ 1881770 w 5154106"/>
                <a:gd name="connsiteY61" fmla="*/ 95514 h 5989209"/>
                <a:gd name="connsiteX62" fmla="*/ 2013664 w 5154106"/>
                <a:gd name="connsiteY62" fmla="*/ 67906 h 5989209"/>
                <a:gd name="connsiteX63" fmla="*/ 2101208 w 5154106"/>
                <a:gd name="connsiteY63" fmla="*/ 25248 h 59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09">
                  <a:moveTo>
                    <a:pt x="2101208" y="25248"/>
                  </a:moveTo>
                  <a:cubicBezTo>
                    <a:pt x="2116882" y="20884"/>
                    <a:pt x="2133091" y="18034"/>
                    <a:pt x="2147963" y="11978"/>
                  </a:cubicBezTo>
                  <a:cubicBezTo>
                    <a:pt x="2192225" y="-6012"/>
                    <a:pt x="2234527" y="-4052"/>
                    <a:pt x="2276028" y="19993"/>
                  </a:cubicBezTo>
                  <a:cubicBezTo>
                    <a:pt x="2367847" y="73250"/>
                    <a:pt x="2463584" y="91328"/>
                    <a:pt x="2565644" y="51341"/>
                  </a:cubicBezTo>
                  <a:cubicBezTo>
                    <a:pt x="2613022" y="32817"/>
                    <a:pt x="2654078" y="40387"/>
                    <a:pt x="2692017" y="76634"/>
                  </a:cubicBezTo>
                  <a:cubicBezTo>
                    <a:pt x="2737971" y="120628"/>
                    <a:pt x="2793988" y="110387"/>
                    <a:pt x="2847511" y="95069"/>
                  </a:cubicBezTo>
                  <a:cubicBezTo>
                    <a:pt x="2899076" y="80285"/>
                    <a:pt x="2950551" y="68441"/>
                    <a:pt x="3004164" y="63899"/>
                  </a:cubicBezTo>
                  <a:cubicBezTo>
                    <a:pt x="3036136" y="61138"/>
                    <a:pt x="3062497" y="66748"/>
                    <a:pt x="3084494" y="91061"/>
                  </a:cubicBezTo>
                  <a:cubicBezTo>
                    <a:pt x="3106669" y="115552"/>
                    <a:pt x="3135791" y="122410"/>
                    <a:pt x="3167941" y="127041"/>
                  </a:cubicBezTo>
                  <a:cubicBezTo>
                    <a:pt x="3246757" y="138440"/>
                    <a:pt x="3323703" y="162129"/>
                    <a:pt x="3405191" y="150997"/>
                  </a:cubicBezTo>
                  <a:cubicBezTo>
                    <a:pt x="3430394" y="147613"/>
                    <a:pt x="3447582" y="170234"/>
                    <a:pt x="3462900" y="188312"/>
                  </a:cubicBezTo>
                  <a:cubicBezTo>
                    <a:pt x="3493002" y="223668"/>
                    <a:pt x="3530406" y="241034"/>
                    <a:pt x="3576805" y="235780"/>
                  </a:cubicBezTo>
                  <a:cubicBezTo>
                    <a:pt x="3614744" y="231416"/>
                    <a:pt x="3649743" y="237828"/>
                    <a:pt x="3684654" y="253859"/>
                  </a:cubicBezTo>
                  <a:cubicBezTo>
                    <a:pt x="3727045" y="273362"/>
                    <a:pt x="3767656" y="264278"/>
                    <a:pt x="3807375" y="240678"/>
                  </a:cubicBezTo>
                  <a:cubicBezTo>
                    <a:pt x="3862858" y="207727"/>
                    <a:pt x="3899461" y="220373"/>
                    <a:pt x="3920657" y="281378"/>
                  </a:cubicBezTo>
                  <a:cubicBezTo>
                    <a:pt x="3935529" y="324214"/>
                    <a:pt x="3960377" y="346835"/>
                    <a:pt x="4006686" y="351644"/>
                  </a:cubicBezTo>
                  <a:cubicBezTo>
                    <a:pt x="4060121" y="357166"/>
                    <a:pt x="4099752" y="401071"/>
                    <a:pt x="4155057" y="407572"/>
                  </a:cubicBezTo>
                  <a:cubicBezTo>
                    <a:pt x="4195133" y="412292"/>
                    <a:pt x="4234229" y="419061"/>
                    <a:pt x="4274127" y="410778"/>
                  </a:cubicBezTo>
                  <a:cubicBezTo>
                    <a:pt x="4298618" y="405702"/>
                    <a:pt x="4322307" y="403298"/>
                    <a:pt x="4338426" y="426720"/>
                  </a:cubicBezTo>
                  <a:cubicBezTo>
                    <a:pt x="4355615" y="451656"/>
                    <a:pt x="4338872" y="472941"/>
                    <a:pt x="4325513" y="491554"/>
                  </a:cubicBezTo>
                  <a:cubicBezTo>
                    <a:pt x="4261748" y="580700"/>
                    <a:pt x="4196112" y="668333"/>
                    <a:pt x="4134662" y="759261"/>
                  </a:cubicBezTo>
                  <a:cubicBezTo>
                    <a:pt x="4090490" y="824630"/>
                    <a:pt x="4083632" y="884209"/>
                    <a:pt x="4120235" y="953852"/>
                  </a:cubicBezTo>
                  <a:cubicBezTo>
                    <a:pt x="4162983" y="1035162"/>
                    <a:pt x="4198962" y="1120390"/>
                    <a:pt x="4223275" y="1208824"/>
                  </a:cubicBezTo>
                  <a:cubicBezTo>
                    <a:pt x="4254000" y="1320503"/>
                    <a:pt x="4320348" y="1414726"/>
                    <a:pt x="4366836" y="1518567"/>
                  </a:cubicBezTo>
                  <a:cubicBezTo>
                    <a:pt x="4425436" y="1649660"/>
                    <a:pt x="4431225" y="1785295"/>
                    <a:pt x="4420538" y="1923335"/>
                  </a:cubicBezTo>
                  <a:cubicBezTo>
                    <a:pt x="4413769" y="2010878"/>
                    <a:pt x="4434787" y="2086043"/>
                    <a:pt x="4501491" y="2143307"/>
                  </a:cubicBezTo>
                  <a:cubicBezTo>
                    <a:pt x="4651286" y="2271906"/>
                    <a:pt x="4794580" y="2407185"/>
                    <a:pt x="4933867" y="2546917"/>
                  </a:cubicBezTo>
                  <a:cubicBezTo>
                    <a:pt x="4975902" y="2589041"/>
                    <a:pt x="5027555" y="2619321"/>
                    <a:pt x="5076982" y="2652183"/>
                  </a:cubicBezTo>
                  <a:cubicBezTo>
                    <a:pt x="5117147" y="2678900"/>
                    <a:pt x="5158381" y="2709091"/>
                    <a:pt x="5153750" y="2763327"/>
                  </a:cubicBezTo>
                  <a:cubicBezTo>
                    <a:pt x="5149208" y="2817118"/>
                    <a:pt x="5101562" y="2834840"/>
                    <a:pt x="5058993" y="2852919"/>
                  </a:cubicBezTo>
                  <a:cubicBezTo>
                    <a:pt x="5003242" y="2876608"/>
                    <a:pt x="4944019" y="2892015"/>
                    <a:pt x="4893523" y="2927905"/>
                  </a:cubicBezTo>
                  <a:cubicBezTo>
                    <a:pt x="4805356" y="2990602"/>
                    <a:pt x="4793422" y="3059889"/>
                    <a:pt x="4857633" y="3147611"/>
                  </a:cubicBezTo>
                  <a:cubicBezTo>
                    <a:pt x="4872506" y="3167916"/>
                    <a:pt x="4888269" y="3187954"/>
                    <a:pt x="4900024" y="3209951"/>
                  </a:cubicBezTo>
                  <a:cubicBezTo>
                    <a:pt x="4949986" y="3303373"/>
                    <a:pt x="4748270" y="3288233"/>
                    <a:pt x="4703563" y="3307113"/>
                  </a:cubicBezTo>
                  <a:cubicBezTo>
                    <a:pt x="4658767" y="3325994"/>
                    <a:pt x="4619938" y="3367583"/>
                    <a:pt x="4619315" y="3416209"/>
                  </a:cubicBezTo>
                  <a:cubicBezTo>
                    <a:pt x="4618602" y="3475789"/>
                    <a:pt x="4673551" y="3522009"/>
                    <a:pt x="4729835" y="3541513"/>
                  </a:cubicBezTo>
                  <a:cubicBezTo>
                    <a:pt x="4766260" y="3554159"/>
                    <a:pt x="4998166" y="3578027"/>
                    <a:pt x="4896641" y="3653102"/>
                  </a:cubicBezTo>
                  <a:cubicBezTo>
                    <a:pt x="4861908" y="3678751"/>
                    <a:pt x="4821921" y="3695316"/>
                    <a:pt x="4783359" y="3714196"/>
                  </a:cubicBezTo>
                  <a:cubicBezTo>
                    <a:pt x="4715675" y="3747326"/>
                    <a:pt x="4699823" y="3784195"/>
                    <a:pt x="4727609" y="3854818"/>
                  </a:cubicBezTo>
                  <a:cubicBezTo>
                    <a:pt x="4765903" y="3952247"/>
                    <a:pt x="4826017" y="4023048"/>
                    <a:pt x="4810611" y="4135617"/>
                  </a:cubicBezTo>
                  <a:cubicBezTo>
                    <a:pt x="4784072" y="4329941"/>
                    <a:pt x="4633920" y="4458451"/>
                    <a:pt x="4448235" y="4481606"/>
                  </a:cubicBezTo>
                  <a:cubicBezTo>
                    <a:pt x="4154878" y="4518209"/>
                    <a:pt x="3866599" y="4454355"/>
                    <a:pt x="3576093" y="4424075"/>
                  </a:cubicBezTo>
                  <a:cubicBezTo>
                    <a:pt x="3489529" y="4415080"/>
                    <a:pt x="3466908" y="4431467"/>
                    <a:pt x="3435292" y="4512599"/>
                  </a:cubicBezTo>
                  <a:cubicBezTo>
                    <a:pt x="3356387" y="4715205"/>
                    <a:pt x="3344632" y="4934198"/>
                    <a:pt x="3318360" y="5149628"/>
                  </a:cubicBezTo>
                  <a:cubicBezTo>
                    <a:pt x="3287189" y="5405135"/>
                    <a:pt x="3263589" y="5662155"/>
                    <a:pt x="3215854" y="5913743"/>
                  </a:cubicBezTo>
                  <a:cubicBezTo>
                    <a:pt x="3203564" y="5978310"/>
                    <a:pt x="3191007" y="5988997"/>
                    <a:pt x="3123501" y="5988997"/>
                  </a:cubicBezTo>
                  <a:cubicBezTo>
                    <a:pt x="2690147" y="5989265"/>
                    <a:pt x="707544" y="5989353"/>
                    <a:pt x="149508" y="5988819"/>
                  </a:cubicBezTo>
                  <a:cubicBezTo>
                    <a:pt x="-23175" y="5988641"/>
                    <a:pt x="248540" y="5697511"/>
                    <a:pt x="280067" y="5659929"/>
                  </a:cubicBezTo>
                  <a:cubicBezTo>
                    <a:pt x="544034" y="5344665"/>
                    <a:pt x="775050" y="5041423"/>
                    <a:pt x="854133" y="4629353"/>
                  </a:cubicBezTo>
                  <a:cubicBezTo>
                    <a:pt x="899730" y="4391747"/>
                    <a:pt x="919234" y="4151469"/>
                    <a:pt x="914336" y="3908965"/>
                  </a:cubicBezTo>
                  <a:cubicBezTo>
                    <a:pt x="909794" y="3685787"/>
                    <a:pt x="799451" y="3458867"/>
                    <a:pt x="701310" y="3260714"/>
                  </a:cubicBezTo>
                  <a:cubicBezTo>
                    <a:pt x="508144" y="2870819"/>
                    <a:pt x="167052" y="2561611"/>
                    <a:pt x="80845" y="2123447"/>
                  </a:cubicBezTo>
                  <a:cubicBezTo>
                    <a:pt x="48339" y="1958334"/>
                    <a:pt x="4522" y="1789125"/>
                    <a:pt x="336" y="1621963"/>
                  </a:cubicBezTo>
                  <a:cubicBezTo>
                    <a:pt x="-4473" y="1431736"/>
                    <a:pt x="42906" y="1309371"/>
                    <a:pt x="101595" y="1170975"/>
                  </a:cubicBezTo>
                  <a:cubicBezTo>
                    <a:pt x="191900" y="958127"/>
                    <a:pt x="360575" y="827212"/>
                    <a:pt x="538868" y="689173"/>
                  </a:cubicBezTo>
                  <a:cubicBezTo>
                    <a:pt x="610204" y="633957"/>
                    <a:pt x="714045" y="592100"/>
                    <a:pt x="753587" y="505981"/>
                  </a:cubicBezTo>
                  <a:cubicBezTo>
                    <a:pt x="795622" y="414519"/>
                    <a:pt x="867848" y="350219"/>
                    <a:pt x="951206" y="300703"/>
                  </a:cubicBezTo>
                  <a:cubicBezTo>
                    <a:pt x="1005798" y="268286"/>
                    <a:pt x="1053622" y="230437"/>
                    <a:pt x="1096013" y="184750"/>
                  </a:cubicBezTo>
                  <a:cubicBezTo>
                    <a:pt x="1145351" y="131493"/>
                    <a:pt x="1198163" y="115908"/>
                    <a:pt x="1271546" y="140488"/>
                  </a:cubicBezTo>
                  <a:cubicBezTo>
                    <a:pt x="1356596" y="168898"/>
                    <a:pt x="1397919" y="155094"/>
                    <a:pt x="1436481" y="91863"/>
                  </a:cubicBezTo>
                  <a:cubicBezTo>
                    <a:pt x="1480119" y="20260"/>
                    <a:pt x="1547892" y="2627"/>
                    <a:pt x="1626886" y="34599"/>
                  </a:cubicBezTo>
                  <a:cubicBezTo>
                    <a:pt x="1709176" y="67906"/>
                    <a:pt x="1796007" y="78771"/>
                    <a:pt x="1881770" y="95514"/>
                  </a:cubicBezTo>
                  <a:cubicBezTo>
                    <a:pt x="1929148" y="104687"/>
                    <a:pt x="1972787" y="93020"/>
                    <a:pt x="2013664" y="67906"/>
                  </a:cubicBezTo>
                  <a:cubicBezTo>
                    <a:pt x="2041539" y="50985"/>
                    <a:pt x="2067544" y="30057"/>
                    <a:pt x="2101208" y="25248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3200E21-314A-4503-9905-7203677217FC}"/>
              </a:ext>
            </a:extLst>
          </p:cNvPr>
          <p:cNvGrpSpPr/>
          <p:nvPr/>
        </p:nvGrpSpPr>
        <p:grpSpPr>
          <a:xfrm>
            <a:off x="4683662" y="3657626"/>
            <a:ext cx="1734566" cy="2880873"/>
            <a:chOff x="5063146" y="2486637"/>
            <a:chExt cx="2093802" cy="3477515"/>
          </a:xfrm>
          <a:solidFill>
            <a:schemeClr val="accent4"/>
          </a:solidFill>
        </p:grpSpPr>
        <p:sp>
          <p:nvSpPr>
            <p:cNvPr id="157" name="Freeform: Shape 12">
              <a:extLst>
                <a:ext uri="{FF2B5EF4-FFF2-40B4-BE49-F238E27FC236}">
                  <a16:creationId xmlns:a16="http://schemas.microsoft.com/office/drawing/2014/main" id="{B1CC8A05-15BD-4271-A223-CD756619B925}"/>
                </a:ext>
              </a:extLst>
            </p:cNvPr>
            <p:cNvSpPr/>
            <p:nvPr/>
          </p:nvSpPr>
          <p:spPr>
            <a:xfrm>
              <a:off x="5570246" y="5095821"/>
              <a:ext cx="1050549" cy="258137"/>
            </a:xfrm>
            <a:custGeom>
              <a:avLst/>
              <a:gdLst>
                <a:gd name="connsiteX0" fmla="*/ 512486 w 977303"/>
                <a:gd name="connsiteY0" fmla="*/ 240135 h 240139"/>
                <a:gd name="connsiteX1" fmla="*/ 64186 w 977303"/>
                <a:gd name="connsiteY1" fmla="*/ 136798 h 240139"/>
                <a:gd name="connsiteX2" fmla="*/ 623 w 977303"/>
                <a:gd name="connsiteY2" fmla="*/ 44118 h 240139"/>
                <a:gd name="connsiteX3" fmla="*/ 52784 w 977303"/>
                <a:gd name="connsiteY3" fmla="*/ 4141 h 240139"/>
                <a:gd name="connsiteX4" fmla="*/ 161380 w 977303"/>
                <a:gd name="connsiteY4" fmla="*/ 54265 h 240139"/>
                <a:gd name="connsiteX5" fmla="*/ 518256 w 977303"/>
                <a:gd name="connsiteY5" fmla="*/ 125599 h 240139"/>
                <a:gd name="connsiteX6" fmla="*/ 876014 w 977303"/>
                <a:gd name="connsiteY6" fmla="*/ 44525 h 240139"/>
                <a:gd name="connsiteX7" fmla="*/ 917518 w 977303"/>
                <a:gd name="connsiteY7" fmla="*/ 26267 h 240139"/>
                <a:gd name="connsiteX8" fmla="*/ 937540 w 977303"/>
                <a:gd name="connsiteY8" fmla="*/ 26811 h 240139"/>
                <a:gd name="connsiteX9" fmla="*/ 948061 w 977303"/>
                <a:gd name="connsiteY9" fmla="*/ 136561 h 240139"/>
                <a:gd name="connsiteX10" fmla="*/ 916296 w 977303"/>
                <a:gd name="connsiteY10" fmla="*/ 154445 h 240139"/>
                <a:gd name="connsiteX11" fmla="*/ 633334 w 977303"/>
                <a:gd name="connsiteY11" fmla="*/ 232397 h 240139"/>
                <a:gd name="connsiteX12" fmla="*/ 512486 w 977303"/>
                <a:gd name="connsiteY12" fmla="*/ 240135 h 24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7303" h="240139">
                  <a:moveTo>
                    <a:pt x="512486" y="240135"/>
                  </a:moveTo>
                  <a:cubicBezTo>
                    <a:pt x="355497" y="238642"/>
                    <a:pt x="206617" y="201006"/>
                    <a:pt x="64186" y="136798"/>
                  </a:cubicBezTo>
                  <a:cubicBezTo>
                    <a:pt x="25533" y="119355"/>
                    <a:pt x="6494" y="84706"/>
                    <a:pt x="623" y="44118"/>
                  </a:cubicBezTo>
                  <a:cubicBezTo>
                    <a:pt x="-4331" y="9910"/>
                    <a:pt x="20917" y="-8857"/>
                    <a:pt x="52784" y="4141"/>
                  </a:cubicBezTo>
                  <a:cubicBezTo>
                    <a:pt x="89706" y="19209"/>
                    <a:pt x="124389" y="39197"/>
                    <a:pt x="161380" y="54265"/>
                  </a:cubicBezTo>
                  <a:cubicBezTo>
                    <a:pt x="275814" y="100860"/>
                    <a:pt x="394014" y="128552"/>
                    <a:pt x="518256" y="125599"/>
                  </a:cubicBezTo>
                  <a:cubicBezTo>
                    <a:pt x="642904" y="122681"/>
                    <a:pt x="761614" y="92919"/>
                    <a:pt x="876014" y="44525"/>
                  </a:cubicBezTo>
                  <a:cubicBezTo>
                    <a:pt x="889927" y="38654"/>
                    <a:pt x="903909" y="32851"/>
                    <a:pt x="917518" y="26267"/>
                  </a:cubicBezTo>
                  <a:cubicBezTo>
                    <a:pt x="924712" y="22772"/>
                    <a:pt x="930380" y="23722"/>
                    <a:pt x="937540" y="26811"/>
                  </a:cubicBezTo>
                  <a:cubicBezTo>
                    <a:pt x="985594" y="47749"/>
                    <a:pt x="991295" y="101505"/>
                    <a:pt x="948061" y="136561"/>
                  </a:cubicBezTo>
                  <a:cubicBezTo>
                    <a:pt x="938558" y="144264"/>
                    <a:pt x="927427" y="149457"/>
                    <a:pt x="916296" y="154445"/>
                  </a:cubicBezTo>
                  <a:cubicBezTo>
                    <a:pt x="825957" y="194898"/>
                    <a:pt x="731478" y="220282"/>
                    <a:pt x="633334" y="232397"/>
                  </a:cubicBezTo>
                  <a:cubicBezTo>
                    <a:pt x="593153" y="237352"/>
                    <a:pt x="552973" y="240271"/>
                    <a:pt x="512486" y="24013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3">
              <a:extLst>
                <a:ext uri="{FF2B5EF4-FFF2-40B4-BE49-F238E27FC236}">
                  <a16:creationId xmlns:a16="http://schemas.microsoft.com/office/drawing/2014/main" id="{9E41C1D4-1C1B-4B7C-A6D5-5AA175EF6DF0}"/>
                </a:ext>
              </a:extLst>
            </p:cNvPr>
            <p:cNvSpPr/>
            <p:nvPr/>
          </p:nvSpPr>
          <p:spPr>
            <a:xfrm>
              <a:off x="5738092" y="5571797"/>
              <a:ext cx="700011" cy="392355"/>
            </a:xfrm>
            <a:custGeom>
              <a:avLst/>
              <a:gdLst>
                <a:gd name="connsiteX0" fmla="*/ 313313 w 651205"/>
                <a:gd name="connsiteY0" fmla="*/ 365000 h 364999"/>
                <a:gd name="connsiteX1" fmla="*/ 242420 w 651205"/>
                <a:gd name="connsiteY1" fmla="*/ 307478 h 364999"/>
                <a:gd name="connsiteX2" fmla="*/ 216017 w 651205"/>
                <a:gd name="connsiteY2" fmla="*/ 272014 h 364999"/>
                <a:gd name="connsiteX3" fmla="*/ 13993 w 651205"/>
                <a:gd name="connsiteY3" fmla="*/ 50681 h 364999"/>
                <a:gd name="connsiteX4" fmla="*/ 521 w 651205"/>
                <a:gd name="connsiteY4" fmla="*/ 15557 h 364999"/>
                <a:gd name="connsiteX5" fmla="*/ 16640 w 651205"/>
                <a:gd name="connsiteY5" fmla="*/ 1201 h 364999"/>
                <a:gd name="connsiteX6" fmla="*/ 50170 w 651205"/>
                <a:gd name="connsiteY6" fmla="*/ 15523 h 364999"/>
                <a:gd name="connsiteX7" fmla="*/ 355971 w 651205"/>
                <a:gd name="connsiteY7" fmla="*/ 82479 h 364999"/>
                <a:gd name="connsiteX8" fmla="*/ 565155 w 651205"/>
                <a:gd name="connsiteY8" fmla="*/ 35918 h 364999"/>
                <a:gd name="connsiteX9" fmla="*/ 614499 w 651205"/>
                <a:gd name="connsiteY9" fmla="*/ 16982 h 364999"/>
                <a:gd name="connsiteX10" fmla="*/ 645075 w 651205"/>
                <a:gd name="connsiteY10" fmla="*/ 20783 h 364999"/>
                <a:gd name="connsiteX11" fmla="*/ 648639 w 651205"/>
                <a:gd name="connsiteY11" fmla="*/ 49086 h 364999"/>
                <a:gd name="connsiteX12" fmla="*/ 613005 w 651205"/>
                <a:gd name="connsiteY12" fmla="*/ 112445 h 364999"/>
                <a:gd name="connsiteX13" fmla="*/ 399613 w 651205"/>
                <a:gd name="connsiteY13" fmla="*/ 284299 h 364999"/>
                <a:gd name="connsiteX14" fmla="*/ 385394 w 651205"/>
                <a:gd name="connsiteY14" fmla="*/ 300588 h 364999"/>
                <a:gd name="connsiteX15" fmla="*/ 376197 w 651205"/>
                <a:gd name="connsiteY15" fmla="*/ 327975 h 364999"/>
                <a:gd name="connsiteX16" fmla="*/ 313313 w 651205"/>
                <a:gd name="connsiteY16" fmla="*/ 365000 h 3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205" h="364999">
                  <a:moveTo>
                    <a:pt x="313313" y="365000"/>
                  </a:moveTo>
                  <a:cubicBezTo>
                    <a:pt x="281073" y="364796"/>
                    <a:pt x="248257" y="338496"/>
                    <a:pt x="242420" y="307478"/>
                  </a:cubicBezTo>
                  <a:cubicBezTo>
                    <a:pt x="239128" y="289966"/>
                    <a:pt x="229558" y="280905"/>
                    <a:pt x="216017" y="272014"/>
                  </a:cubicBezTo>
                  <a:cubicBezTo>
                    <a:pt x="129920" y="215476"/>
                    <a:pt x="65305" y="139119"/>
                    <a:pt x="13993" y="50681"/>
                  </a:cubicBezTo>
                  <a:cubicBezTo>
                    <a:pt x="7681" y="39787"/>
                    <a:pt x="2693" y="28079"/>
                    <a:pt x="521" y="15557"/>
                  </a:cubicBezTo>
                  <a:cubicBezTo>
                    <a:pt x="-1787" y="2118"/>
                    <a:pt x="3575" y="-2430"/>
                    <a:pt x="16640" y="1201"/>
                  </a:cubicBezTo>
                  <a:cubicBezTo>
                    <a:pt x="28450" y="4493"/>
                    <a:pt x="39140" y="10432"/>
                    <a:pt x="50170" y="15523"/>
                  </a:cubicBezTo>
                  <a:cubicBezTo>
                    <a:pt x="147194" y="60319"/>
                    <a:pt x="248290" y="86348"/>
                    <a:pt x="355971" y="82479"/>
                  </a:cubicBezTo>
                  <a:cubicBezTo>
                    <a:pt x="428595" y="79866"/>
                    <a:pt x="497588" y="61167"/>
                    <a:pt x="565155" y="35918"/>
                  </a:cubicBezTo>
                  <a:cubicBezTo>
                    <a:pt x="581648" y="29742"/>
                    <a:pt x="598005" y="23192"/>
                    <a:pt x="614499" y="16982"/>
                  </a:cubicBezTo>
                  <a:cubicBezTo>
                    <a:pt x="625256" y="12944"/>
                    <a:pt x="635980" y="11891"/>
                    <a:pt x="645075" y="20783"/>
                  </a:cubicBezTo>
                  <a:cubicBezTo>
                    <a:pt x="653593" y="29097"/>
                    <a:pt x="651659" y="39244"/>
                    <a:pt x="648639" y="49086"/>
                  </a:cubicBezTo>
                  <a:cubicBezTo>
                    <a:pt x="641410" y="72773"/>
                    <a:pt x="628005" y="93203"/>
                    <a:pt x="613005" y="112445"/>
                  </a:cubicBezTo>
                  <a:cubicBezTo>
                    <a:pt x="555381" y="186460"/>
                    <a:pt x="487848" y="248293"/>
                    <a:pt x="399613" y="284299"/>
                  </a:cubicBezTo>
                  <a:cubicBezTo>
                    <a:pt x="391977" y="287421"/>
                    <a:pt x="387396" y="292546"/>
                    <a:pt x="385394" y="300588"/>
                  </a:cubicBezTo>
                  <a:cubicBezTo>
                    <a:pt x="383086" y="309955"/>
                    <a:pt x="380609" y="319287"/>
                    <a:pt x="376197" y="327975"/>
                  </a:cubicBezTo>
                  <a:cubicBezTo>
                    <a:pt x="362351" y="355430"/>
                    <a:pt x="337645" y="363371"/>
                    <a:pt x="313313" y="365000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4">
              <a:extLst>
                <a:ext uri="{FF2B5EF4-FFF2-40B4-BE49-F238E27FC236}">
                  <a16:creationId xmlns:a16="http://schemas.microsoft.com/office/drawing/2014/main" id="{905FE9ED-F311-4A80-81E1-16A87AB733CA}"/>
                </a:ext>
              </a:extLst>
            </p:cNvPr>
            <p:cNvSpPr/>
            <p:nvPr/>
          </p:nvSpPr>
          <p:spPr>
            <a:xfrm>
              <a:off x="5601138" y="5316484"/>
              <a:ext cx="979963" cy="259354"/>
            </a:xfrm>
            <a:custGeom>
              <a:avLst/>
              <a:gdLst>
                <a:gd name="connsiteX0" fmla="*/ 480661 w 911638"/>
                <a:gd name="connsiteY0" fmla="*/ 241258 h 241271"/>
                <a:gd name="connsiteX1" fmla="*/ 56489 w 911638"/>
                <a:gd name="connsiteY1" fmla="*/ 137175 h 241271"/>
                <a:gd name="connsiteX2" fmla="*/ 664 w 911638"/>
                <a:gd name="connsiteY2" fmla="*/ 27561 h 241271"/>
                <a:gd name="connsiteX3" fmla="*/ 39046 w 911638"/>
                <a:gd name="connsiteY3" fmla="*/ 1362 h 241271"/>
                <a:gd name="connsiteX4" fmla="*/ 71150 w 911638"/>
                <a:gd name="connsiteY4" fmla="*/ 15615 h 241271"/>
                <a:gd name="connsiteX5" fmla="*/ 372811 w 911638"/>
                <a:gd name="connsiteY5" fmla="*/ 119257 h 241271"/>
                <a:gd name="connsiteX6" fmla="*/ 658691 w 911638"/>
                <a:gd name="connsiteY6" fmla="*/ 100083 h 241271"/>
                <a:gd name="connsiteX7" fmla="*/ 853011 w 911638"/>
                <a:gd name="connsiteY7" fmla="*/ 28036 h 241271"/>
                <a:gd name="connsiteX8" fmla="*/ 875375 w 911638"/>
                <a:gd name="connsiteY8" fmla="*/ 28172 h 241271"/>
                <a:gd name="connsiteX9" fmla="*/ 877174 w 911638"/>
                <a:gd name="connsiteY9" fmla="*/ 140976 h 241271"/>
                <a:gd name="connsiteX10" fmla="*/ 756360 w 911638"/>
                <a:gd name="connsiteY10" fmla="*/ 193612 h 241271"/>
                <a:gd name="connsiteX11" fmla="*/ 557425 w 911638"/>
                <a:gd name="connsiteY11" fmla="*/ 237322 h 241271"/>
                <a:gd name="connsiteX12" fmla="*/ 480661 w 911638"/>
                <a:gd name="connsiteY12" fmla="*/ 241258 h 24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638" h="241271">
                  <a:moveTo>
                    <a:pt x="480661" y="241258"/>
                  </a:moveTo>
                  <a:cubicBezTo>
                    <a:pt x="331137" y="239799"/>
                    <a:pt x="189995" y="203691"/>
                    <a:pt x="56489" y="137175"/>
                  </a:cubicBezTo>
                  <a:cubicBezTo>
                    <a:pt x="21365" y="119664"/>
                    <a:pt x="-4528" y="66418"/>
                    <a:pt x="664" y="27561"/>
                  </a:cubicBezTo>
                  <a:cubicBezTo>
                    <a:pt x="3514" y="6181"/>
                    <a:pt x="18379" y="-3864"/>
                    <a:pt x="39046" y="1362"/>
                  </a:cubicBezTo>
                  <a:cubicBezTo>
                    <a:pt x="50584" y="4280"/>
                    <a:pt x="60969" y="9812"/>
                    <a:pt x="71150" y="15615"/>
                  </a:cubicBezTo>
                  <a:cubicBezTo>
                    <a:pt x="165154" y="69269"/>
                    <a:pt x="265436" y="104393"/>
                    <a:pt x="372811" y="119257"/>
                  </a:cubicBezTo>
                  <a:cubicBezTo>
                    <a:pt x="469496" y="132662"/>
                    <a:pt x="564382" y="124008"/>
                    <a:pt x="658691" y="100083"/>
                  </a:cubicBezTo>
                  <a:cubicBezTo>
                    <a:pt x="726157" y="82945"/>
                    <a:pt x="790670" y="58545"/>
                    <a:pt x="853011" y="28036"/>
                  </a:cubicBezTo>
                  <a:cubicBezTo>
                    <a:pt x="861258" y="23997"/>
                    <a:pt x="867672" y="24235"/>
                    <a:pt x="875375" y="28172"/>
                  </a:cubicBezTo>
                  <a:cubicBezTo>
                    <a:pt x="922649" y="52300"/>
                    <a:pt x="924176" y="111112"/>
                    <a:pt x="877174" y="140976"/>
                  </a:cubicBezTo>
                  <a:cubicBezTo>
                    <a:pt x="839810" y="164732"/>
                    <a:pt x="798815" y="181225"/>
                    <a:pt x="756360" y="193612"/>
                  </a:cubicBezTo>
                  <a:cubicBezTo>
                    <a:pt x="691066" y="212650"/>
                    <a:pt x="624992" y="228634"/>
                    <a:pt x="557425" y="237322"/>
                  </a:cubicBezTo>
                  <a:cubicBezTo>
                    <a:pt x="532006" y="240546"/>
                    <a:pt x="506350" y="241394"/>
                    <a:pt x="480661" y="241258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">
              <a:extLst>
                <a:ext uri="{FF2B5EF4-FFF2-40B4-BE49-F238E27FC236}">
                  <a16:creationId xmlns:a16="http://schemas.microsoft.com/office/drawing/2014/main" id="{5DEEEA46-15E3-4564-9CAD-DBD36E176E6E}"/>
                </a:ext>
              </a:extLst>
            </p:cNvPr>
            <p:cNvSpPr/>
            <p:nvPr/>
          </p:nvSpPr>
          <p:spPr>
            <a:xfrm>
              <a:off x="5063146" y="2486637"/>
              <a:ext cx="2093802" cy="2632684"/>
            </a:xfrm>
            <a:custGeom>
              <a:avLst/>
              <a:gdLst>
                <a:gd name="connsiteX0" fmla="*/ 1946566 w 1947818"/>
                <a:gd name="connsiteY0" fmla="*/ 865173 h 2449128"/>
                <a:gd name="connsiteX1" fmla="*/ 1798976 w 1947818"/>
                <a:gd name="connsiteY1" fmla="*/ 420776 h 2449128"/>
                <a:gd name="connsiteX2" fmla="*/ 1297056 w 1947818"/>
                <a:gd name="connsiteY2" fmla="*/ 45846 h 2449128"/>
                <a:gd name="connsiteX3" fmla="*/ 318262 w 1947818"/>
                <a:gd name="connsiteY3" fmla="*/ 239895 h 2449128"/>
                <a:gd name="connsiteX4" fmla="*/ 14870 w 1947818"/>
                <a:gd name="connsiteY4" fmla="*/ 742290 h 2449128"/>
                <a:gd name="connsiteX5" fmla="*/ 24644 w 1947818"/>
                <a:gd name="connsiteY5" fmla="*/ 1114403 h 2449128"/>
                <a:gd name="connsiteX6" fmla="*/ 364212 w 1947818"/>
                <a:gd name="connsiteY6" fmla="*/ 1833040 h 2449128"/>
                <a:gd name="connsiteX7" fmla="*/ 453770 w 1947818"/>
                <a:gd name="connsiteY7" fmla="*/ 2016093 h 2449128"/>
                <a:gd name="connsiteX8" fmla="*/ 471994 w 1947818"/>
                <a:gd name="connsiteY8" fmla="*/ 2254565 h 2449128"/>
                <a:gd name="connsiteX9" fmla="*/ 481802 w 1947818"/>
                <a:gd name="connsiteY9" fmla="*/ 2284022 h 2449128"/>
                <a:gd name="connsiteX10" fmla="*/ 742705 w 1947818"/>
                <a:gd name="connsiteY10" fmla="*/ 2420005 h 2449128"/>
                <a:gd name="connsiteX11" fmla="*/ 1050305 w 1947818"/>
                <a:gd name="connsiteY11" fmla="*/ 2446814 h 2449128"/>
                <a:gd name="connsiteX12" fmla="*/ 1265835 w 1947818"/>
                <a:gd name="connsiteY12" fmla="*/ 2404564 h 2449128"/>
                <a:gd name="connsiteX13" fmla="*/ 1414952 w 1947818"/>
                <a:gd name="connsiteY13" fmla="*/ 2304451 h 2449128"/>
                <a:gd name="connsiteX14" fmla="*/ 1420178 w 1947818"/>
                <a:gd name="connsiteY14" fmla="*/ 2289112 h 2449128"/>
                <a:gd name="connsiteX15" fmla="*/ 1429103 w 1947818"/>
                <a:gd name="connsiteY15" fmla="*/ 2045957 h 2449128"/>
                <a:gd name="connsiteX16" fmla="*/ 1519645 w 1947818"/>
                <a:gd name="connsiteY16" fmla="*/ 1856490 h 2449128"/>
                <a:gd name="connsiteX17" fmla="*/ 1681047 w 1947818"/>
                <a:gd name="connsiteY17" fmla="*/ 1600610 h 2449128"/>
                <a:gd name="connsiteX18" fmla="*/ 1912731 w 1947818"/>
                <a:gd name="connsiteY18" fmla="*/ 1158215 h 2449128"/>
                <a:gd name="connsiteX19" fmla="*/ 1946566 w 1947818"/>
                <a:gd name="connsiteY19" fmla="*/ 865173 h 2449128"/>
                <a:gd name="connsiteX20" fmla="*/ 1724214 w 1947818"/>
                <a:gd name="connsiteY20" fmla="*/ 1291822 h 2449128"/>
                <a:gd name="connsiteX21" fmla="*/ 1612292 w 1947818"/>
                <a:gd name="connsiteY21" fmla="*/ 1474298 h 2449128"/>
                <a:gd name="connsiteX22" fmla="*/ 1402802 w 1947818"/>
                <a:gd name="connsiteY22" fmla="*/ 1817939 h 2449128"/>
                <a:gd name="connsiteX23" fmla="*/ 1297090 w 1947818"/>
                <a:gd name="connsiteY23" fmla="*/ 2110912 h 2449128"/>
                <a:gd name="connsiteX24" fmla="*/ 1292034 w 1947818"/>
                <a:gd name="connsiteY24" fmla="*/ 2163615 h 2449128"/>
                <a:gd name="connsiteX25" fmla="*/ 1282667 w 1947818"/>
                <a:gd name="connsiteY25" fmla="*/ 2176104 h 2449128"/>
                <a:gd name="connsiteX26" fmla="*/ 1107352 w 1947818"/>
                <a:gd name="connsiteY26" fmla="*/ 2226635 h 2449128"/>
                <a:gd name="connsiteX27" fmla="*/ 1095406 w 1947818"/>
                <a:gd name="connsiteY27" fmla="*/ 2227110 h 2449128"/>
                <a:gd name="connsiteX28" fmla="*/ 1097341 w 1947818"/>
                <a:gd name="connsiteY28" fmla="*/ 2215538 h 2449128"/>
                <a:gd name="connsiteX29" fmla="*/ 1353153 w 1947818"/>
                <a:gd name="connsiteY29" fmla="*/ 1465712 h 2449128"/>
                <a:gd name="connsiteX30" fmla="*/ 1356377 w 1947818"/>
                <a:gd name="connsiteY30" fmla="*/ 1454955 h 2449128"/>
                <a:gd name="connsiteX31" fmla="*/ 1375450 w 1947818"/>
                <a:gd name="connsiteY31" fmla="*/ 1432523 h 2449128"/>
                <a:gd name="connsiteX32" fmla="*/ 1627054 w 1947818"/>
                <a:gd name="connsiteY32" fmla="*/ 1374661 h 2449128"/>
                <a:gd name="connsiteX33" fmla="*/ 1650844 w 1947818"/>
                <a:gd name="connsiteY33" fmla="*/ 1372421 h 2449128"/>
                <a:gd name="connsiteX34" fmla="*/ 1664045 w 1947818"/>
                <a:gd name="connsiteY34" fmla="*/ 1357387 h 2449128"/>
                <a:gd name="connsiteX35" fmla="*/ 1658717 w 1947818"/>
                <a:gd name="connsiteY35" fmla="*/ 1141654 h 2449128"/>
                <a:gd name="connsiteX36" fmla="*/ 1646228 w 1947818"/>
                <a:gd name="connsiteY36" fmla="*/ 609259 h 2449128"/>
                <a:gd name="connsiteX37" fmla="*/ 1625290 w 1947818"/>
                <a:gd name="connsiteY37" fmla="*/ 590831 h 2449128"/>
                <a:gd name="connsiteX38" fmla="*/ 1607710 w 1947818"/>
                <a:gd name="connsiteY38" fmla="*/ 592291 h 2449128"/>
                <a:gd name="connsiteX39" fmla="*/ 1592168 w 1947818"/>
                <a:gd name="connsiteY39" fmla="*/ 609564 h 2449128"/>
                <a:gd name="connsiteX40" fmla="*/ 1609102 w 1947818"/>
                <a:gd name="connsiteY40" fmla="*/ 1319820 h 2449128"/>
                <a:gd name="connsiteX41" fmla="*/ 1591014 w 1947818"/>
                <a:gd name="connsiteY41" fmla="*/ 1339062 h 2449128"/>
                <a:gd name="connsiteX42" fmla="*/ 1399850 w 1947818"/>
                <a:gd name="connsiteY42" fmla="*/ 1370181 h 2449128"/>
                <a:gd name="connsiteX43" fmla="*/ 1184116 w 1947818"/>
                <a:gd name="connsiteY43" fmla="*/ 1466289 h 2449128"/>
                <a:gd name="connsiteX44" fmla="*/ 1134874 w 1947818"/>
                <a:gd name="connsiteY44" fmla="*/ 1524626 h 2449128"/>
                <a:gd name="connsiteX45" fmla="*/ 1305031 w 1947818"/>
                <a:gd name="connsiteY45" fmla="*/ 1460792 h 2449128"/>
                <a:gd name="connsiteX46" fmla="*/ 1293934 w 1947818"/>
                <a:gd name="connsiteY46" fmla="*/ 1493744 h 2449128"/>
                <a:gd name="connsiteX47" fmla="*/ 1044467 w 1947818"/>
                <a:gd name="connsiteY47" fmla="*/ 2225753 h 2449128"/>
                <a:gd name="connsiteX48" fmla="*/ 1028144 w 1947818"/>
                <a:gd name="connsiteY48" fmla="*/ 2238886 h 2449128"/>
                <a:gd name="connsiteX49" fmla="*/ 912387 w 1947818"/>
                <a:gd name="connsiteY49" fmla="*/ 2236985 h 2449128"/>
                <a:gd name="connsiteX50" fmla="*/ 895792 w 1947818"/>
                <a:gd name="connsiteY50" fmla="*/ 2223547 h 2449128"/>
                <a:gd name="connsiteX51" fmla="*/ 685692 w 1947818"/>
                <a:gd name="connsiteY51" fmla="*/ 1652600 h 2449128"/>
                <a:gd name="connsiteX52" fmla="*/ 619176 w 1947818"/>
                <a:gd name="connsiteY52" fmla="*/ 1471719 h 2449128"/>
                <a:gd name="connsiteX53" fmla="*/ 615579 w 1947818"/>
                <a:gd name="connsiteY53" fmla="*/ 1460927 h 2449128"/>
                <a:gd name="connsiteX54" fmla="*/ 833892 w 1947818"/>
                <a:gd name="connsiteY54" fmla="*/ 1531821 h 2449128"/>
                <a:gd name="connsiteX55" fmla="*/ 773417 w 1947818"/>
                <a:gd name="connsiteY55" fmla="*/ 1470565 h 2449128"/>
                <a:gd name="connsiteX56" fmla="*/ 622366 w 1947818"/>
                <a:gd name="connsiteY56" fmla="*/ 1407817 h 2449128"/>
                <a:gd name="connsiteX57" fmla="*/ 440026 w 1947818"/>
                <a:gd name="connsiteY57" fmla="*/ 1372489 h 2449128"/>
                <a:gd name="connsiteX58" fmla="*/ 359529 w 1947818"/>
                <a:gd name="connsiteY58" fmla="*/ 1367534 h 2449128"/>
                <a:gd name="connsiteX59" fmla="*/ 350298 w 1947818"/>
                <a:gd name="connsiteY59" fmla="*/ 1356437 h 2449128"/>
                <a:gd name="connsiteX60" fmla="*/ 344970 w 1947818"/>
                <a:gd name="connsiteY60" fmla="*/ 1123056 h 2449128"/>
                <a:gd name="connsiteX61" fmla="*/ 333635 w 1947818"/>
                <a:gd name="connsiteY61" fmla="*/ 636103 h 2449128"/>
                <a:gd name="connsiteX62" fmla="*/ 319008 w 1947818"/>
                <a:gd name="connsiteY62" fmla="*/ 622494 h 2449128"/>
                <a:gd name="connsiteX63" fmla="*/ 290027 w 1947818"/>
                <a:gd name="connsiteY63" fmla="*/ 622019 h 2449128"/>
                <a:gd name="connsiteX64" fmla="*/ 279710 w 1947818"/>
                <a:gd name="connsiteY64" fmla="*/ 632845 h 2449128"/>
                <a:gd name="connsiteX65" fmla="*/ 282900 w 1947818"/>
                <a:gd name="connsiteY65" fmla="*/ 765299 h 2449128"/>
                <a:gd name="connsiteX66" fmla="*/ 292368 w 1947818"/>
                <a:gd name="connsiteY66" fmla="*/ 1162694 h 2449128"/>
                <a:gd name="connsiteX67" fmla="*/ 297425 w 1947818"/>
                <a:gd name="connsiteY67" fmla="*/ 1391052 h 2449128"/>
                <a:gd name="connsiteX68" fmla="*/ 311509 w 1947818"/>
                <a:gd name="connsiteY68" fmla="*/ 1404491 h 2449128"/>
                <a:gd name="connsiteX69" fmla="*/ 493204 w 1947818"/>
                <a:gd name="connsiteY69" fmla="*/ 1422443 h 2449128"/>
                <a:gd name="connsiteX70" fmla="*/ 498193 w 1947818"/>
                <a:gd name="connsiteY70" fmla="*/ 1423258 h 2449128"/>
                <a:gd name="connsiteX71" fmla="*/ 553407 w 1947818"/>
                <a:gd name="connsiteY71" fmla="*/ 1439344 h 2449128"/>
                <a:gd name="connsiteX72" fmla="*/ 575941 w 1947818"/>
                <a:gd name="connsiteY72" fmla="*/ 1490520 h 2449128"/>
                <a:gd name="connsiteX73" fmla="*/ 840951 w 1947818"/>
                <a:gd name="connsiteY73" fmla="*/ 2209090 h 2449128"/>
                <a:gd name="connsiteX74" fmla="*/ 843123 w 1947818"/>
                <a:gd name="connsiteY74" fmla="*/ 2214995 h 2449128"/>
                <a:gd name="connsiteX75" fmla="*/ 836777 w 1947818"/>
                <a:gd name="connsiteY75" fmla="*/ 2222121 h 2449128"/>
                <a:gd name="connsiteX76" fmla="*/ 773858 w 1947818"/>
                <a:gd name="connsiteY76" fmla="*/ 2204067 h 2449128"/>
                <a:gd name="connsiteX77" fmla="*/ 602785 w 1947818"/>
                <a:gd name="connsiteY77" fmla="*/ 2140403 h 2449128"/>
                <a:gd name="connsiteX78" fmla="*/ 592808 w 1947818"/>
                <a:gd name="connsiteY78" fmla="*/ 2126285 h 2449128"/>
                <a:gd name="connsiteX79" fmla="*/ 548453 w 1947818"/>
                <a:gd name="connsiteY79" fmla="*/ 1946829 h 2449128"/>
                <a:gd name="connsiteX80" fmla="*/ 487265 w 1947818"/>
                <a:gd name="connsiteY80" fmla="*/ 1814307 h 2449128"/>
                <a:gd name="connsiteX81" fmla="*/ 255174 w 1947818"/>
                <a:gd name="connsiteY81" fmla="*/ 1393021 h 2449128"/>
                <a:gd name="connsiteX82" fmla="*/ 118376 w 1947818"/>
                <a:gd name="connsiteY82" fmla="*/ 922967 h 2449128"/>
                <a:gd name="connsiteX83" fmla="*/ 287414 w 1947818"/>
                <a:gd name="connsiteY83" fmla="*/ 446262 h 2449128"/>
                <a:gd name="connsiteX84" fmla="*/ 426146 w 1947818"/>
                <a:gd name="connsiteY84" fmla="*/ 307225 h 2449128"/>
                <a:gd name="connsiteX85" fmla="*/ 594640 w 1947818"/>
                <a:gd name="connsiteY85" fmla="*/ 203922 h 2449128"/>
                <a:gd name="connsiteX86" fmla="*/ 1528639 w 1947818"/>
                <a:gd name="connsiteY86" fmla="*/ 315302 h 2449128"/>
                <a:gd name="connsiteX87" fmla="*/ 1792902 w 1947818"/>
                <a:gd name="connsiteY87" fmla="*/ 1134764 h 2449128"/>
                <a:gd name="connsiteX88" fmla="*/ 1724214 w 1947818"/>
                <a:gd name="connsiteY88" fmla="*/ 1291822 h 244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47818" h="2449128">
                  <a:moveTo>
                    <a:pt x="1946566" y="865173"/>
                  </a:moveTo>
                  <a:cubicBezTo>
                    <a:pt x="1938251" y="707946"/>
                    <a:pt x="1888127" y="553501"/>
                    <a:pt x="1798976" y="420776"/>
                  </a:cubicBezTo>
                  <a:cubicBezTo>
                    <a:pt x="1682133" y="246818"/>
                    <a:pt x="1496704" y="109002"/>
                    <a:pt x="1297056" y="45846"/>
                  </a:cubicBezTo>
                  <a:cubicBezTo>
                    <a:pt x="965260" y="-59085"/>
                    <a:pt x="585885" y="20462"/>
                    <a:pt x="318262" y="239895"/>
                  </a:cubicBezTo>
                  <a:cubicBezTo>
                    <a:pt x="165073" y="365528"/>
                    <a:pt x="53931" y="546884"/>
                    <a:pt x="14870" y="742290"/>
                  </a:cubicBezTo>
                  <a:cubicBezTo>
                    <a:pt x="-9632" y="864936"/>
                    <a:pt x="-2098" y="992808"/>
                    <a:pt x="24644" y="1114403"/>
                  </a:cubicBezTo>
                  <a:cubicBezTo>
                    <a:pt x="82472" y="1377478"/>
                    <a:pt x="225378" y="1606311"/>
                    <a:pt x="364212" y="1833040"/>
                  </a:cubicBezTo>
                  <a:cubicBezTo>
                    <a:pt x="399947" y="1891377"/>
                    <a:pt x="429030" y="1952598"/>
                    <a:pt x="453770" y="2016093"/>
                  </a:cubicBezTo>
                  <a:cubicBezTo>
                    <a:pt x="484041" y="2093672"/>
                    <a:pt x="484652" y="2173728"/>
                    <a:pt x="471994" y="2254565"/>
                  </a:cubicBezTo>
                  <a:cubicBezTo>
                    <a:pt x="470026" y="2267121"/>
                    <a:pt x="472333" y="2275266"/>
                    <a:pt x="481802" y="2284022"/>
                  </a:cubicBezTo>
                  <a:cubicBezTo>
                    <a:pt x="556496" y="2353116"/>
                    <a:pt x="645036" y="2395401"/>
                    <a:pt x="742705" y="2420005"/>
                  </a:cubicBezTo>
                  <a:cubicBezTo>
                    <a:pt x="843768" y="2445457"/>
                    <a:pt x="946425" y="2453670"/>
                    <a:pt x="1050305" y="2446814"/>
                  </a:cubicBezTo>
                  <a:cubicBezTo>
                    <a:pt x="1123913" y="2441962"/>
                    <a:pt x="1196401" y="2430932"/>
                    <a:pt x="1265835" y="2404564"/>
                  </a:cubicBezTo>
                  <a:cubicBezTo>
                    <a:pt x="1323255" y="2382742"/>
                    <a:pt x="1374431" y="2351487"/>
                    <a:pt x="1414952" y="2304451"/>
                  </a:cubicBezTo>
                  <a:cubicBezTo>
                    <a:pt x="1418718" y="2300073"/>
                    <a:pt x="1422316" y="2296442"/>
                    <a:pt x="1420178" y="2289112"/>
                  </a:cubicBezTo>
                  <a:cubicBezTo>
                    <a:pt x="1396253" y="2207121"/>
                    <a:pt x="1404126" y="2126319"/>
                    <a:pt x="1429103" y="2045957"/>
                  </a:cubicBezTo>
                  <a:cubicBezTo>
                    <a:pt x="1450110" y="1978356"/>
                    <a:pt x="1484385" y="1917101"/>
                    <a:pt x="1519645" y="1856490"/>
                  </a:cubicBezTo>
                  <a:cubicBezTo>
                    <a:pt x="1570380" y="1769274"/>
                    <a:pt x="1628547" y="1686706"/>
                    <a:pt x="1681047" y="1600610"/>
                  </a:cubicBezTo>
                  <a:cubicBezTo>
                    <a:pt x="1767653" y="1458552"/>
                    <a:pt x="1865458" y="1319650"/>
                    <a:pt x="1912731" y="1158215"/>
                  </a:cubicBezTo>
                  <a:cubicBezTo>
                    <a:pt x="1940695" y="1062514"/>
                    <a:pt x="1951792" y="963284"/>
                    <a:pt x="1946566" y="865173"/>
                  </a:cubicBezTo>
                  <a:close/>
                  <a:moveTo>
                    <a:pt x="1724214" y="1291822"/>
                  </a:moveTo>
                  <a:cubicBezTo>
                    <a:pt x="1689938" y="1354401"/>
                    <a:pt x="1650335" y="1414401"/>
                    <a:pt x="1612292" y="1474298"/>
                  </a:cubicBezTo>
                  <a:cubicBezTo>
                    <a:pt x="1540381" y="1587544"/>
                    <a:pt x="1472474" y="1703301"/>
                    <a:pt x="1402802" y="1817939"/>
                  </a:cubicBezTo>
                  <a:cubicBezTo>
                    <a:pt x="1347724" y="1908583"/>
                    <a:pt x="1311615" y="2005811"/>
                    <a:pt x="1297090" y="2110912"/>
                  </a:cubicBezTo>
                  <a:cubicBezTo>
                    <a:pt x="1294681" y="2128389"/>
                    <a:pt x="1293255" y="2146002"/>
                    <a:pt x="1292034" y="2163615"/>
                  </a:cubicBezTo>
                  <a:cubicBezTo>
                    <a:pt x="1291559" y="2170402"/>
                    <a:pt x="1289523" y="2173830"/>
                    <a:pt x="1282667" y="2176104"/>
                  </a:cubicBezTo>
                  <a:cubicBezTo>
                    <a:pt x="1224840" y="2195108"/>
                    <a:pt x="1167012" y="2214011"/>
                    <a:pt x="1107352" y="2226635"/>
                  </a:cubicBezTo>
                  <a:cubicBezTo>
                    <a:pt x="1103347" y="2227483"/>
                    <a:pt x="1098460" y="2230266"/>
                    <a:pt x="1095406" y="2227110"/>
                  </a:cubicBezTo>
                  <a:cubicBezTo>
                    <a:pt x="1092080" y="2223682"/>
                    <a:pt x="1096085" y="2219237"/>
                    <a:pt x="1097341" y="2215538"/>
                  </a:cubicBezTo>
                  <a:cubicBezTo>
                    <a:pt x="1182521" y="1965562"/>
                    <a:pt x="1267837" y="1715654"/>
                    <a:pt x="1353153" y="1465712"/>
                  </a:cubicBezTo>
                  <a:cubicBezTo>
                    <a:pt x="1354375" y="1462149"/>
                    <a:pt x="1356852" y="1458314"/>
                    <a:pt x="1356377" y="1454955"/>
                  </a:cubicBezTo>
                  <a:cubicBezTo>
                    <a:pt x="1354205" y="1439785"/>
                    <a:pt x="1365201" y="1437342"/>
                    <a:pt x="1375450" y="1432523"/>
                  </a:cubicBezTo>
                  <a:cubicBezTo>
                    <a:pt x="1455166" y="1394887"/>
                    <a:pt x="1540991" y="1384333"/>
                    <a:pt x="1627054" y="1374661"/>
                  </a:cubicBezTo>
                  <a:cubicBezTo>
                    <a:pt x="1634995" y="1373779"/>
                    <a:pt x="1643004" y="1371980"/>
                    <a:pt x="1650844" y="1372421"/>
                  </a:cubicBezTo>
                  <a:cubicBezTo>
                    <a:pt x="1662687" y="1373100"/>
                    <a:pt x="1664350" y="1367772"/>
                    <a:pt x="1664045" y="1357387"/>
                  </a:cubicBezTo>
                  <a:cubicBezTo>
                    <a:pt x="1661941" y="1285476"/>
                    <a:pt x="1660414" y="1213565"/>
                    <a:pt x="1658717" y="1141654"/>
                  </a:cubicBezTo>
                  <a:cubicBezTo>
                    <a:pt x="1654543" y="964200"/>
                    <a:pt x="1650369" y="786746"/>
                    <a:pt x="1646228" y="609259"/>
                  </a:cubicBezTo>
                  <a:cubicBezTo>
                    <a:pt x="1645753" y="588626"/>
                    <a:pt x="1645787" y="588660"/>
                    <a:pt x="1625290" y="590831"/>
                  </a:cubicBezTo>
                  <a:cubicBezTo>
                    <a:pt x="1619453" y="591442"/>
                    <a:pt x="1613581" y="591951"/>
                    <a:pt x="1607710" y="592291"/>
                  </a:cubicBezTo>
                  <a:cubicBezTo>
                    <a:pt x="1591591" y="593173"/>
                    <a:pt x="1591760" y="593105"/>
                    <a:pt x="1592168" y="609564"/>
                  </a:cubicBezTo>
                  <a:cubicBezTo>
                    <a:pt x="1597869" y="846305"/>
                    <a:pt x="1603502" y="1083045"/>
                    <a:pt x="1609102" y="1319820"/>
                  </a:cubicBezTo>
                  <a:cubicBezTo>
                    <a:pt x="1609509" y="1337501"/>
                    <a:pt x="1609305" y="1337331"/>
                    <a:pt x="1591014" y="1339062"/>
                  </a:cubicBezTo>
                  <a:cubicBezTo>
                    <a:pt x="1526602" y="1345170"/>
                    <a:pt x="1461852" y="1351143"/>
                    <a:pt x="1399850" y="1370181"/>
                  </a:cubicBezTo>
                  <a:cubicBezTo>
                    <a:pt x="1324273" y="1393394"/>
                    <a:pt x="1252328" y="1425905"/>
                    <a:pt x="1184116" y="1466289"/>
                  </a:cubicBezTo>
                  <a:cubicBezTo>
                    <a:pt x="1161141" y="1479864"/>
                    <a:pt x="1149569" y="1503042"/>
                    <a:pt x="1134874" y="1524626"/>
                  </a:cubicBezTo>
                  <a:cubicBezTo>
                    <a:pt x="1190734" y="1503687"/>
                    <a:pt x="1246627" y="1482715"/>
                    <a:pt x="1305031" y="1460792"/>
                  </a:cubicBezTo>
                  <a:cubicBezTo>
                    <a:pt x="1300789" y="1473416"/>
                    <a:pt x="1297430" y="1483597"/>
                    <a:pt x="1293934" y="1493744"/>
                  </a:cubicBezTo>
                  <a:cubicBezTo>
                    <a:pt x="1210722" y="1737713"/>
                    <a:pt x="1127408" y="1981682"/>
                    <a:pt x="1044467" y="2225753"/>
                  </a:cubicBezTo>
                  <a:cubicBezTo>
                    <a:pt x="1041447" y="2234610"/>
                    <a:pt x="1037680" y="2238004"/>
                    <a:pt x="1028144" y="2238886"/>
                  </a:cubicBezTo>
                  <a:cubicBezTo>
                    <a:pt x="989457" y="2242381"/>
                    <a:pt x="950939" y="2241431"/>
                    <a:pt x="912387" y="2236985"/>
                  </a:cubicBezTo>
                  <a:cubicBezTo>
                    <a:pt x="903292" y="2235933"/>
                    <a:pt x="898982" y="2232302"/>
                    <a:pt x="895792" y="2223547"/>
                  </a:cubicBezTo>
                  <a:cubicBezTo>
                    <a:pt x="825985" y="2033163"/>
                    <a:pt x="755770" y="1842882"/>
                    <a:pt x="685692" y="1652600"/>
                  </a:cubicBezTo>
                  <a:cubicBezTo>
                    <a:pt x="663497" y="1592329"/>
                    <a:pt x="641337" y="1532024"/>
                    <a:pt x="619176" y="1471719"/>
                  </a:cubicBezTo>
                  <a:cubicBezTo>
                    <a:pt x="618056" y="1468665"/>
                    <a:pt x="617140" y="1465543"/>
                    <a:pt x="615579" y="1460927"/>
                  </a:cubicBezTo>
                  <a:cubicBezTo>
                    <a:pt x="689255" y="1484853"/>
                    <a:pt x="761573" y="1508337"/>
                    <a:pt x="833892" y="1531821"/>
                  </a:cubicBezTo>
                  <a:cubicBezTo>
                    <a:pt x="816856" y="1507556"/>
                    <a:pt x="800397" y="1484411"/>
                    <a:pt x="773417" y="1470565"/>
                  </a:cubicBezTo>
                  <a:cubicBezTo>
                    <a:pt x="724651" y="1445588"/>
                    <a:pt x="673169" y="1427636"/>
                    <a:pt x="622366" y="1407817"/>
                  </a:cubicBezTo>
                  <a:cubicBezTo>
                    <a:pt x="563656" y="1384910"/>
                    <a:pt x="501994" y="1377987"/>
                    <a:pt x="440026" y="1372489"/>
                  </a:cubicBezTo>
                  <a:cubicBezTo>
                    <a:pt x="413250" y="1370114"/>
                    <a:pt x="386372" y="1368586"/>
                    <a:pt x="359529" y="1367534"/>
                  </a:cubicBezTo>
                  <a:cubicBezTo>
                    <a:pt x="350875" y="1367195"/>
                    <a:pt x="350468" y="1362987"/>
                    <a:pt x="350298" y="1356437"/>
                  </a:cubicBezTo>
                  <a:cubicBezTo>
                    <a:pt x="348601" y="1278655"/>
                    <a:pt x="346802" y="1200839"/>
                    <a:pt x="344970" y="1123056"/>
                  </a:cubicBezTo>
                  <a:cubicBezTo>
                    <a:pt x="341135" y="960738"/>
                    <a:pt x="337097" y="798421"/>
                    <a:pt x="333635" y="636103"/>
                  </a:cubicBezTo>
                  <a:cubicBezTo>
                    <a:pt x="333398" y="624564"/>
                    <a:pt x="329529" y="621714"/>
                    <a:pt x="319008" y="622494"/>
                  </a:cubicBezTo>
                  <a:cubicBezTo>
                    <a:pt x="309404" y="623207"/>
                    <a:pt x="299631" y="622867"/>
                    <a:pt x="290027" y="622019"/>
                  </a:cubicBezTo>
                  <a:cubicBezTo>
                    <a:pt x="281305" y="621272"/>
                    <a:pt x="279473" y="624870"/>
                    <a:pt x="279710" y="632845"/>
                  </a:cubicBezTo>
                  <a:cubicBezTo>
                    <a:pt x="281000" y="676996"/>
                    <a:pt x="281848" y="721147"/>
                    <a:pt x="282900" y="765299"/>
                  </a:cubicBezTo>
                  <a:cubicBezTo>
                    <a:pt x="286056" y="897752"/>
                    <a:pt x="289212" y="1030206"/>
                    <a:pt x="292368" y="1162694"/>
                  </a:cubicBezTo>
                  <a:cubicBezTo>
                    <a:pt x="294167" y="1238814"/>
                    <a:pt x="296135" y="1314933"/>
                    <a:pt x="297425" y="1391052"/>
                  </a:cubicBezTo>
                  <a:cubicBezTo>
                    <a:pt x="297595" y="1402014"/>
                    <a:pt x="301871" y="1404220"/>
                    <a:pt x="311509" y="1404491"/>
                  </a:cubicBezTo>
                  <a:cubicBezTo>
                    <a:pt x="372458" y="1406256"/>
                    <a:pt x="433103" y="1411686"/>
                    <a:pt x="493204" y="1422443"/>
                  </a:cubicBezTo>
                  <a:cubicBezTo>
                    <a:pt x="494867" y="1422749"/>
                    <a:pt x="496530" y="1422885"/>
                    <a:pt x="498193" y="1423258"/>
                  </a:cubicBezTo>
                  <a:cubicBezTo>
                    <a:pt x="517061" y="1427364"/>
                    <a:pt x="538000" y="1428586"/>
                    <a:pt x="553407" y="1439344"/>
                  </a:cubicBezTo>
                  <a:cubicBezTo>
                    <a:pt x="569256" y="1450373"/>
                    <a:pt x="569425" y="1472941"/>
                    <a:pt x="575941" y="1490520"/>
                  </a:cubicBezTo>
                  <a:cubicBezTo>
                    <a:pt x="664583" y="1729907"/>
                    <a:pt x="752716" y="1969532"/>
                    <a:pt x="840951" y="2209090"/>
                  </a:cubicBezTo>
                  <a:cubicBezTo>
                    <a:pt x="841663" y="2211058"/>
                    <a:pt x="842240" y="2213094"/>
                    <a:pt x="843123" y="2214995"/>
                  </a:cubicBezTo>
                  <a:cubicBezTo>
                    <a:pt x="846584" y="2222427"/>
                    <a:pt x="843801" y="2224124"/>
                    <a:pt x="836777" y="2222121"/>
                  </a:cubicBezTo>
                  <a:cubicBezTo>
                    <a:pt x="815804" y="2216149"/>
                    <a:pt x="794628" y="2210685"/>
                    <a:pt x="773858" y="2204067"/>
                  </a:cubicBezTo>
                  <a:cubicBezTo>
                    <a:pt x="715827" y="2185572"/>
                    <a:pt x="659323" y="2162936"/>
                    <a:pt x="602785" y="2140403"/>
                  </a:cubicBezTo>
                  <a:cubicBezTo>
                    <a:pt x="595455" y="2137484"/>
                    <a:pt x="593656" y="2132767"/>
                    <a:pt x="592808" y="2126285"/>
                  </a:cubicBezTo>
                  <a:cubicBezTo>
                    <a:pt x="584968" y="2064758"/>
                    <a:pt x="569391" y="2004962"/>
                    <a:pt x="548453" y="1946829"/>
                  </a:cubicBezTo>
                  <a:cubicBezTo>
                    <a:pt x="531926" y="1901015"/>
                    <a:pt x="511598" y="1856389"/>
                    <a:pt x="487265" y="1814307"/>
                  </a:cubicBezTo>
                  <a:cubicBezTo>
                    <a:pt x="407006" y="1675541"/>
                    <a:pt x="324337" y="1537827"/>
                    <a:pt x="255174" y="1393021"/>
                  </a:cubicBezTo>
                  <a:cubicBezTo>
                    <a:pt x="185129" y="1246347"/>
                    <a:pt x="120141" y="1087830"/>
                    <a:pt x="118376" y="922967"/>
                  </a:cubicBezTo>
                  <a:cubicBezTo>
                    <a:pt x="116476" y="743647"/>
                    <a:pt x="173218" y="584655"/>
                    <a:pt x="287414" y="446262"/>
                  </a:cubicBezTo>
                  <a:cubicBezTo>
                    <a:pt x="329291" y="395527"/>
                    <a:pt x="373952" y="347202"/>
                    <a:pt x="426146" y="307225"/>
                  </a:cubicBezTo>
                  <a:cubicBezTo>
                    <a:pt x="478510" y="267078"/>
                    <a:pt x="536371" y="235110"/>
                    <a:pt x="594640" y="203922"/>
                  </a:cubicBezTo>
                  <a:cubicBezTo>
                    <a:pt x="882557" y="49919"/>
                    <a:pt x="1279579" y="114568"/>
                    <a:pt x="1528639" y="315302"/>
                  </a:cubicBezTo>
                  <a:cubicBezTo>
                    <a:pt x="1765583" y="506296"/>
                    <a:pt x="1884292" y="840332"/>
                    <a:pt x="1792902" y="1134764"/>
                  </a:cubicBezTo>
                  <a:cubicBezTo>
                    <a:pt x="1775798" y="1189708"/>
                    <a:pt x="1751737" y="1241596"/>
                    <a:pt x="1724214" y="129182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">
              <a:extLst>
                <a:ext uri="{FF2B5EF4-FFF2-40B4-BE49-F238E27FC236}">
                  <a16:creationId xmlns:a16="http://schemas.microsoft.com/office/drawing/2014/main" id="{F42A5F8A-A850-4889-BB75-48C0A689E29E}"/>
                </a:ext>
              </a:extLst>
            </p:cNvPr>
            <p:cNvSpPr/>
            <p:nvPr/>
          </p:nvSpPr>
          <p:spPr>
            <a:xfrm>
              <a:off x="6139161" y="2993392"/>
              <a:ext cx="510709" cy="1050777"/>
            </a:xfrm>
            <a:custGeom>
              <a:avLst/>
              <a:gdLst>
                <a:gd name="connsiteX0" fmla="*/ 16020 w 475101"/>
                <a:gd name="connsiteY0" fmla="*/ 977491 h 977515"/>
                <a:gd name="connsiteX1" fmla="*/ 15952 w 475101"/>
                <a:gd name="connsiteY1" fmla="*/ 896214 h 977515"/>
                <a:gd name="connsiteX2" fmla="*/ 4618 w 475101"/>
                <a:gd name="connsiteY2" fmla="*/ 393004 h 977515"/>
                <a:gd name="connsiteX3" fmla="*/ 70 w 475101"/>
                <a:gd name="connsiteY3" fmla="*/ 210155 h 977515"/>
                <a:gd name="connsiteX4" fmla="*/ 4380 w 475101"/>
                <a:gd name="connsiteY4" fmla="*/ 193865 h 977515"/>
                <a:gd name="connsiteX5" fmla="*/ 148780 w 475101"/>
                <a:gd name="connsiteY5" fmla="*/ 64568 h 977515"/>
                <a:gd name="connsiteX6" fmla="*/ 272037 w 475101"/>
                <a:gd name="connsiteY6" fmla="*/ 20145 h 977515"/>
                <a:gd name="connsiteX7" fmla="*/ 444637 w 475101"/>
                <a:gd name="connsiteY7" fmla="*/ 156 h 977515"/>
                <a:gd name="connsiteX8" fmla="*/ 456956 w 475101"/>
                <a:gd name="connsiteY8" fmla="*/ 11321 h 977515"/>
                <a:gd name="connsiteX9" fmla="*/ 471888 w 475101"/>
                <a:gd name="connsiteY9" fmla="*/ 652007 h 977515"/>
                <a:gd name="connsiteX10" fmla="*/ 475078 w 475101"/>
                <a:gd name="connsiteY10" fmla="*/ 770547 h 977515"/>
                <a:gd name="connsiteX11" fmla="*/ 464117 w 475101"/>
                <a:gd name="connsiteY11" fmla="*/ 782594 h 977515"/>
                <a:gd name="connsiteX12" fmla="*/ 252014 w 475101"/>
                <a:gd name="connsiteY12" fmla="*/ 817515 h 977515"/>
                <a:gd name="connsiteX13" fmla="*/ 141280 w 475101"/>
                <a:gd name="connsiteY13" fmla="*/ 878702 h 977515"/>
                <a:gd name="connsiteX14" fmla="*/ 27423 w 475101"/>
                <a:gd name="connsiteY14" fmla="*/ 972401 h 977515"/>
                <a:gd name="connsiteX15" fmla="*/ 16020 w 475101"/>
                <a:gd name="connsiteY15" fmla="*/ 977491 h 97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5101" h="977515">
                  <a:moveTo>
                    <a:pt x="16020" y="977491"/>
                  </a:moveTo>
                  <a:cubicBezTo>
                    <a:pt x="16020" y="950478"/>
                    <a:pt x="16529" y="923329"/>
                    <a:pt x="15952" y="896214"/>
                  </a:cubicBezTo>
                  <a:cubicBezTo>
                    <a:pt x="12321" y="728466"/>
                    <a:pt x="8486" y="560718"/>
                    <a:pt x="4618" y="393004"/>
                  </a:cubicBezTo>
                  <a:cubicBezTo>
                    <a:pt x="3226" y="332055"/>
                    <a:pt x="1563" y="271105"/>
                    <a:pt x="70" y="210155"/>
                  </a:cubicBezTo>
                  <a:cubicBezTo>
                    <a:pt x="-66" y="204352"/>
                    <a:pt x="-473" y="198888"/>
                    <a:pt x="4380" y="193865"/>
                  </a:cubicBezTo>
                  <a:cubicBezTo>
                    <a:pt x="49312" y="147169"/>
                    <a:pt x="95533" y="102067"/>
                    <a:pt x="148780" y="64568"/>
                  </a:cubicBezTo>
                  <a:cubicBezTo>
                    <a:pt x="186008" y="38335"/>
                    <a:pt x="228496" y="28086"/>
                    <a:pt x="272037" y="20145"/>
                  </a:cubicBezTo>
                  <a:cubicBezTo>
                    <a:pt x="329152" y="9760"/>
                    <a:pt x="386912" y="5179"/>
                    <a:pt x="444637" y="156"/>
                  </a:cubicBezTo>
                  <a:cubicBezTo>
                    <a:pt x="453902" y="-658"/>
                    <a:pt x="456753" y="1514"/>
                    <a:pt x="456956" y="11321"/>
                  </a:cubicBezTo>
                  <a:cubicBezTo>
                    <a:pt x="461708" y="224883"/>
                    <a:pt x="466798" y="438445"/>
                    <a:pt x="471888" y="652007"/>
                  </a:cubicBezTo>
                  <a:cubicBezTo>
                    <a:pt x="472839" y="691509"/>
                    <a:pt x="473687" y="731045"/>
                    <a:pt x="475078" y="770547"/>
                  </a:cubicBezTo>
                  <a:cubicBezTo>
                    <a:pt x="475384" y="779201"/>
                    <a:pt x="472771" y="781780"/>
                    <a:pt x="464117" y="782594"/>
                  </a:cubicBezTo>
                  <a:cubicBezTo>
                    <a:pt x="392647" y="789382"/>
                    <a:pt x="321380" y="797628"/>
                    <a:pt x="252014" y="817515"/>
                  </a:cubicBezTo>
                  <a:cubicBezTo>
                    <a:pt x="210374" y="829461"/>
                    <a:pt x="175589" y="853657"/>
                    <a:pt x="141280" y="878702"/>
                  </a:cubicBezTo>
                  <a:cubicBezTo>
                    <a:pt x="101540" y="907718"/>
                    <a:pt x="64074" y="939550"/>
                    <a:pt x="27423" y="972401"/>
                  </a:cubicBezTo>
                  <a:cubicBezTo>
                    <a:pt x="25115" y="974471"/>
                    <a:pt x="23418" y="977831"/>
                    <a:pt x="16020" y="977491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7">
              <a:extLst>
                <a:ext uri="{FF2B5EF4-FFF2-40B4-BE49-F238E27FC236}">
                  <a16:creationId xmlns:a16="http://schemas.microsoft.com/office/drawing/2014/main" id="{FA1B2C64-9C1E-492B-AF17-DFEA50C2FCF2}"/>
                </a:ext>
              </a:extLst>
            </p:cNvPr>
            <p:cNvSpPr/>
            <p:nvPr/>
          </p:nvSpPr>
          <p:spPr>
            <a:xfrm>
              <a:off x="5559263" y="3018546"/>
              <a:ext cx="520252" cy="1029428"/>
            </a:xfrm>
            <a:custGeom>
              <a:avLst/>
              <a:gdLst>
                <a:gd name="connsiteX0" fmla="*/ 483950 w 483979"/>
                <a:gd name="connsiteY0" fmla="*/ 957655 h 957654"/>
                <a:gd name="connsiteX1" fmla="*/ 411427 w 483979"/>
                <a:gd name="connsiteY1" fmla="*/ 901727 h 957654"/>
                <a:gd name="connsiteX2" fmla="*/ 345455 w 483979"/>
                <a:gd name="connsiteY2" fmla="*/ 855336 h 957654"/>
                <a:gd name="connsiteX3" fmla="*/ 174246 w 483979"/>
                <a:gd name="connsiteY3" fmla="*/ 793979 h 957654"/>
                <a:gd name="connsiteX4" fmla="*/ 31102 w 483979"/>
                <a:gd name="connsiteY4" fmla="*/ 782136 h 957654"/>
                <a:gd name="connsiteX5" fmla="*/ 17731 w 483979"/>
                <a:gd name="connsiteY5" fmla="*/ 768323 h 957654"/>
                <a:gd name="connsiteX6" fmla="*/ 10197 w 483979"/>
                <a:gd name="connsiteY6" fmla="*/ 436561 h 957654"/>
                <a:gd name="connsiteX7" fmla="*/ 423 w 483979"/>
                <a:gd name="connsiteY7" fmla="*/ 21552 h 957654"/>
                <a:gd name="connsiteX8" fmla="*/ 21023 w 483979"/>
                <a:gd name="connsiteY8" fmla="*/ 478 h 957654"/>
                <a:gd name="connsiteX9" fmla="*/ 215580 w 483979"/>
                <a:gd name="connsiteY9" fmla="*/ 15919 h 957654"/>
                <a:gd name="connsiteX10" fmla="*/ 334154 w 483979"/>
                <a:gd name="connsiteY10" fmla="*/ 65229 h 957654"/>
                <a:gd name="connsiteX11" fmla="*/ 460398 w 483979"/>
                <a:gd name="connsiteY11" fmla="*/ 171551 h 957654"/>
                <a:gd name="connsiteX12" fmla="*/ 466303 w 483979"/>
                <a:gd name="connsiteY12" fmla="*/ 185974 h 957654"/>
                <a:gd name="connsiteX13" fmla="*/ 476721 w 483979"/>
                <a:gd name="connsiteY13" fmla="*/ 640078 h 957654"/>
                <a:gd name="connsiteX14" fmla="*/ 483950 w 483979"/>
                <a:gd name="connsiteY14" fmla="*/ 944080 h 957654"/>
                <a:gd name="connsiteX15" fmla="*/ 483950 w 483979"/>
                <a:gd name="connsiteY15" fmla="*/ 957655 h 9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979" h="957654">
                  <a:moveTo>
                    <a:pt x="483950" y="957655"/>
                  </a:moveTo>
                  <a:cubicBezTo>
                    <a:pt x="458531" y="937972"/>
                    <a:pt x="435319" y="919374"/>
                    <a:pt x="411427" y="901727"/>
                  </a:cubicBezTo>
                  <a:cubicBezTo>
                    <a:pt x="389810" y="885743"/>
                    <a:pt x="367378" y="870913"/>
                    <a:pt x="345455" y="855336"/>
                  </a:cubicBezTo>
                  <a:cubicBezTo>
                    <a:pt x="294109" y="818821"/>
                    <a:pt x="236112" y="801411"/>
                    <a:pt x="174246" y="793979"/>
                  </a:cubicBezTo>
                  <a:cubicBezTo>
                    <a:pt x="126667" y="788244"/>
                    <a:pt x="78952" y="784206"/>
                    <a:pt x="31102" y="782136"/>
                  </a:cubicBezTo>
                  <a:cubicBezTo>
                    <a:pt x="20683" y="781694"/>
                    <a:pt x="17934" y="778504"/>
                    <a:pt x="17731" y="768323"/>
                  </a:cubicBezTo>
                  <a:cubicBezTo>
                    <a:pt x="15491" y="657725"/>
                    <a:pt x="12776" y="547160"/>
                    <a:pt x="10197" y="436561"/>
                  </a:cubicBezTo>
                  <a:cubicBezTo>
                    <a:pt x="6939" y="298236"/>
                    <a:pt x="3613" y="159911"/>
                    <a:pt x="423" y="21552"/>
                  </a:cubicBezTo>
                  <a:cubicBezTo>
                    <a:pt x="-154" y="-3628"/>
                    <a:pt x="-3140" y="-65"/>
                    <a:pt x="21023" y="478"/>
                  </a:cubicBezTo>
                  <a:cubicBezTo>
                    <a:pt x="86181" y="1937"/>
                    <a:pt x="151067" y="5840"/>
                    <a:pt x="215580" y="15919"/>
                  </a:cubicBezTo>
                  <a:cubicBezTo>
                    <a:pt x="259358" y="22774"/>
                    <a:pt x="298283" y="39742"/>
                    <a:pt x="334154" y="65229"/>
                  </a:cubicBezTo>
                  <a:cubicBezTo>
                    <a:pt x="379188" y="97197"/>
                    <a:pt x="420421" y="133577"/>
                    <a:pt x="460398" y="171551"/>
                  </a:cubicBezTo>
                  <a:cubicBezTo>
                    <a:pt x="464742" y="175692"/>
                    <a:pt x="466201" y="180137"/>
                    <a:pt x="466303" y="185974"/>
                  </a:cubicBezTo>
                  <a:cubicBezTo>
                    <a:pt x="469662" y="337331"/>
                    <a:pt x="473192" y="488721"/>
                    <a:pt x="476721" y="640078"/>
                  </a:cubicBezTo>
                  <a:cubicBezTo>
                    <a:pt x="479097" y="741412"/>
                    <a:pt x="481540" y="842746"/>
                    <a:pt x="483950" y="944080"/>
                  </a:cubicBezTo>
                  <a:cubicBezTo>
                    <a:pt x="484017" y="947813"/>
                    <a:pt x="483950" y="951580"/>
                    <a:pt x="483950" y="95765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8">
              <a:extLst>
                <a:ext uri="{FF2B5EF4-FFF2-40B4-BE49-F238E27FC236}">
                  <a16:creationId xmlns:a16="http://schemas.microsoft.com/office/drawing/2014/main" id="{0B63FC48-0A67-4375-9BC4-A402903F1573}"/>
                </a:ext>
              </a:extLst>
            </p:cNvPr>
            <p:cNvSpPr/>
            <p:nvPr/>
          </p:nvSpPr>
          <p:spPr>
            <a:xfrm>
              <a:off x="5456740" y="3082392"/>
              <a:ext cx="586810" cy="1029092"/>
            </a:xfrm>
            <a:custGeom>
              <a:avLst/>
              <a:gdLst>
                <a:gd name="connsiteX0" fmla="*/ 545897 w 545896"/>
                <a:gd name="connsiteY0" fmla="*/ 957343 h 957342"/>
                <a:gd name="connsiteX1" fmla="*/ 449076 w 545896"/>
                <a:gd name="connsiteY1" fmla="*/ 908983 h 957342"/>
                <a:gd name="connsiteX2" fmla="*/ 116601 w 545896"/>
                <a:gd name="connsiteY2" fmla="*/ 800285 h 957342"/>
                <a:gd name="connsiteX3" fmla="*/ 29927 w 545896"/>
                <a:gd name="connsiteY3" fmla="*/ 784267 h 957342"/>
                <a:gd name="connsiteX4" fmla="*/ 18118 w 545896"/>
                <a:gd name="connsiteY4" fmla="*/ 770557 h 957342"/>
                <a:gd name="connsiteX5" fmla="*/ 12043 w 545896"/>
                <a:gd name="connsiteY5" fmla="*/ 514472 h 957342"/>
                <a:gd name="connsiteX6" fmla="*/ 29 w 545896"/>
                <a:gd name="connsiteY6" fmla="*/ 16150 h 957342"/>
                <a:gd name="connsiteX7" fmla="*/ 15403 w 545896"/>
                <a:gd name="connsiteY7" fmla="*/ 268 h 957342"/>
                <a:gd name="connsiteX8" fmla="*/ 59486 w 545896"/>
                <a:gd name="connsiteY8" fmla="*/ 1897 h 957342"/>
                <a:gd name="connsiteX9" fmla="*/ 71975 w 545896"/>
                <a:gd name="connsiteY9" fmla="*/ 15301 h 957342"/>
                <a:gd name="connsiteX10" fmla="*/ 77880 w 545896"/>
                <a:gd name="connsiteY10" fmla="*/ 291612 h 957342"/>
                <a:gd name="connsiteX11" fmla="*/ 88230 w 545896"/>
                <a:gd name="connsiteY11" fmla="*/ 731903 h 957342"/>
                <a:gd name="connsiteX12" fmla="*/ 109135 w 545896"/>
                <a:gd name="connsiteY12" fmla="*/ 753724 h 957342"/>
                <a:gd name="connsiteX13" fmla="*/ 310310 w 545896"/>
                <a:gd name="connsiteY13" fmla="*/ 777547 h 957342"/>
                <a:gd name="connsiteX14" fmla="*/ 394133 w 545896"/>
                <a:gd name="connsiteY14" fmla="*/ 811416 h 957342"/>
                <a:gd name="connsiteX15" fmla="*/ 512571 w 545896"/>
                <a:gd name="connsiteY15" fmla="*/ 880816 h 957342"/>
                <a:gd name="connsiteX16" fmla="*/ 526417 w 545896"/>
                <a:gd name="connsiteY16" fmla="*/ 899345 h 957342"/>
                <a:gd name="connsiteX17" fmla="*/ 545897 w 545896"/>
                <a:gd name="connsiteY17" fmla="*/ 957343 h 9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896" h="957342">
                  <a:moveTo>
                    <a:pt x="545897" y="957343"/>
                  </a:moveTo>
                  <a:cubicBezTo>
                    <a:pt x="511926" y="940442"/>
                    <a:pt x="480026" y="925612"/>
                    <a:pt x="449076" y="908983"/>
                  </a:cubicBezTo>
                  <a:cubicBezTo>
                    <a:pt x="344688" y="852852"/>
                    <a:pt x="232630" y="820613"/>
                    <a:pt x="116601" y="800285"/>
                  </a:cubicBezTo>
                  <a:cubicBezTo>
                    <a:pt x="87653" y="795228"/>
                    <a:pt x="58875" y="789256"/>
                    <a:pt x="29927" y="784267"/>
                  </a:cubicBezTo>
                  <a:cubicBezTo>
                    <a:pt x="21443" y="782808"/>
                    <a:pt x="18287" y="779618"/>
                    <a:pt x="18118" y="770557"/>
                  </a:cubicBezTo>
                  <a:cubicBezTo>
                    <a:pt x="16387" y="685172"/>
                    <a:pt x="14045" y="599822"/>
                    <a:pt x="12043" y="514472"/>
                  </a:cubicBezTo>
                  <a:cubicBezTo>
                    <a:pt x="8106" y="348353"/>
                    <a:pt x="4407" y="182269"/>
                    <a:pt x="29" y="16150"/>
                  </a:cubicBezTo>
                  <a:cubicBezTo>
                    <a:pt x="-310" y="3458"/>
                    <a:pt x="2133" y="-1226"/>
                    <a:pt x="15403" y="268"/>
                  </a:cubicBezTo>
                  <a:cubicBezTo>
                    <a:pt x="29995" y="1863"/>
                    <a:pt x="44792" y="2304"/>
                    <a:pt x="59486" y="1897"/>
                  </a:cubicBezTo>
                  <a:cubicBezTo>
                    <a:pt x="69938" y="1591"/>
                    <a:pt x="71805" y="6037"/>
                    <a:pt x="71975" y="15301"/>
                  </a:cubicBezTo>
                  <a:cubicBezTo>
                    <a:pt x="73705" y="107405"/>
                    <a:pt x="75742" y="199508"/>
                    <a:pt x="77880" y="291612"/>
                  </a:cubicBezTo>
                  <a:cubicBezTo>
                    <a:pt x="81273" y="438387"/>
                    <a:pt x="84735" y="585128"/>
                    <a:pt x="88230" y="731903"/>
                  </a:cubicBezTo>
                  <a:cubicBezTo>
                    <a:pt x="88705" y="752401"/>
                    <a:pt x="88841" y="752638"/>
                    <a:pt x="109135" y="753724"/>
                  </a:cubicBezTo>
                  <a:cubicBezTo>
                    <a:pt x="176702" y="757355"/>
                    <a:pt x="244100" y="762310"/>
                    <a:pt x="310310" y="777547"/>
                  </a:cubicBezTo>
                  <a:cubicBezTo>
                    <a:pt x="340106" y="784403"/>
                    <a:pt x="367256" y="797536"/>
                    <a:pt x="394133" y="811416"/>
                  </a:cubicBezTo>
                  <a:cubicBezTo>
                    <a:pt x="434857" y="832423"/>
                    <a:pt x="474529" y="855194"/>
                    <a:pt x="512571" y="880816"/>
                  </a:cubicBezTo>
                  <a:cubicBezTo>
                    <a:pt x="519630" y="885567"/>
                    <a:pt x="523872" y="891268"/>
                    <a:pt x="526417" y="899345"/>
                  </a:cubicBezTo>
                  <a:cubicBezTo>
                    <a:pt x="532221" y="918010"/>
                    <a:pt x="538804" y="936472"/>
                    <a:pt x="545897" y="957343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9">
              <a:extLst>
                <a:ext uri="{FF2B5EF4-FFF2-40B4-BE49-F238E27FC236}">
                  <a16:creationId xmlns:a16="http://schemas.microsoft.com/office/drawing/2014/main" id="{F8E3D913-F8D6-4329-A40C-282D48DD1BAD}"/>
                </a:ext>
              </a:extLst>
            </p:cNvPr>
            <p:cNvSpPr/>
            <p:nvPr/>
          </p:nvSpPr>
          <p:spPr>
            <a:xfrm>
              <a:off x="6198079" y="3052731"/>
              <a:ext cx="557137" cy="1055288"/>
            </a:xfrm>
            <a:custGeom>
              <a:avLst/>
              <a:gdLst>
                <a:gd name="connsiteX0" fmla="*/ 0 w 518292"/>
                <a:gd name="connsiteY0" fmla="*/ 981712 h 981711"/>
                <a:gd name="connsiteX1" fmla="*/ 18597 w 518292"/>
                <a:gd name="connsiteY1" fmla="*/ 916893 h 981711"/>
                <a:gd name="connsiteX2" fmla="*/ 27794 w 518292"/>
                <a:gd name="connsiteY2" fmla="*/ 905355 h 981711"/>
                <a:gd name="connsiteX3" fmla="*/ 192623 w 518292"/>
                <a:gd name="connsiteY3" fmla="*/ 803613 h 981711"/>
                <a:gd name="connsiteX4" fmla="*/ 321480 w 518292"/>
                <a:gd name="connsiteY4" fmla="*/ 770593 h 981711"/>
                <a:gd name="connsiteX5" fmla="*/ 434013 w 518292"/>
                <a:gd name="connsiteY5" fmla="*/ 757188 h 981711"/>
                <a:gd name="connsiteX6" fmla="*/ 447079 w 518292"/>
                <a:gd name="connsiteY6" fmla="*/ 741883 h 981711"/>
                <a:gd name="connsiteX7" fmla="*/ 429364 w 518292"/>
                <a:gd name="connsiteY7" fmla="*/ 21786 h 981711"/>
                <a:gd name="connsiteX8" fmla="*/ 444839 w 518292"/>
                <a:gd name="connsiteY8" fmla="*/ 3630 h 981711"/>
                <a:gd name="connsiteX9" fmla="*/ 487497 w 518292"/>
                <a:gd name="connsiteY9" fmla="*/ 236 h 981711"/>
                <a:gd name="connsiteX10" fmla="*/ 500562 w 518292"/>
                <a:gd name="connsiteY10" fmla="*/ 12148 h 981711"/>
                <a:gd name="connsiteX11" fmla="*/ 504431 w 518292"/>
                <a:gd name="connsiteY11" fmla="*/ 169783 h 981711"/>
                <a:gd name="connsiteX12" fmla="*/ 518277 w 518292"/>
                <a:gd name="connsiteY12" fmla="*/ 767607 h 981711"/>
                <a:gd name="connsiteX13" fmla="*/ 504804 w 518292"/>
                <a:gd name="connsiteY13" fmla="*/ 784880 h 981711"/>
                <a:gd name="connsiteX14" fmla="*/ 249738 w 518292"/>
                <a:gd name="connsiteY14" fmla="*/ 853500 h 981711"/>
                <a:gd name="connsiteX15" fmla="*/ 78258 w 518292"/>
                <a:gd name="connsiteY15" fmla="*/ 938001 h 981711"/>
                <a:gd name="connsiteX16" fmla="*/ 0 w 518292"/>
                <a:gd name="connsiteY16" fmla="*/ 981712 h 9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292" h="981711">
                  <a:moveTo>
                    <a:pt x="0" y="981712"/>
                  </a:moveTo>
                  <a:cubicBezTo>
                    <a:pt x="6855" y="957922"/>
                    <a:pt x="12862" y="937459"/>
                    <a:pt x="18597" y="916893"/>
                  </a:cubicBezTo>
                  <a:cubicBezTo>
                    <a:pt x="20090" y="911565"/>
                    <a:pt x="23722" y="908409"/>
                    <a:pt x="27794" y="905355"/>
                  </a:cubicBezTo>
                  <a:cubicBezTo>
                    <a:pt x="79717" y="866531"/>
                    <a:pt x="134015" y="831373"/>
                    <a:pt x="192623" y="803613"/>
                  </a:cubicBezTo>
                  <a:cubicBezTo>
                    <a:pt x="233177" y="784405"/>
                    <a:pt x="277566" y="777788"/>
                    <a:pt x="321480" y="770593"/>
                  </a:cubicBezTo>
                  <a:cubicBezTo>
                    <a:pt x="358776" y="764485"/>
                    <a:pt x="396242" y="759428"/>
                    <a:pt x="434013" y="757188"/>
                  </a:cubicBezTo>
                  <a:cubicBezTo>
                    <a:pt x="445212" y="756543"/>
                    <a:pt x="447350" y="752471"/>
                    <a:pt x="447079" y="741883"/>
                  </a:cubicBezTo>
                  <a:cubicBezTo>
                    <a:pt x="441004" y="501851"/>
                    <a:pt x="435438" y="261818"/>
                    <a:pt x="429364" y="21786"/>
                  </a:cubicBezTo>
                  <a:cubicBezTo>
                    <a:pt x="429058" y="9603"/>
                    <a:pt x="431027" y="3494"/>
                    <a:pt x="444839" y="3630"/>
                  </a:cubicBezTo>
                  <a:cubicBezTo>
                    <a:pt x="459058" y="3800"/>
                    <a:pt x="473345" y="1899"/>
                    <a:pt x="487497" y="236"/>
                  </a:cubicBezTo>
                  <a:cubicBezTo>
                    <a:pt x="497101" y="-884"/>
                    <a:pt x="500393" y="1797"/>
                    <a:pt x="500562" y="12148"/>
                  </a:cubicBezTo>
                  <a:cubicBezTo>
                    <a:pt x="501377" y="64716"/>
                    <a:pt x="503209" y="117249"/>
                    <a:pt x="504431" y="169783"/>
                  </a:cubicBezTo>
                  <a:cubicBezTo>
                    <a:pt x="509013" y="369057"/>
                    <a:pt x="513390" y="568332"/>
                    <a:pt x="518277" y="767607"/>
                  </a:cubicBezTo>
                  <a:cubicBezTo>
                    <a:pt x="518549" y="778670"/>
                    <a:pt x="515257" y="782505"/>
                    <a:pt x="504804" y="784880"/>
                  </a:cubicBezTo>
                  <a:cubicBezTo>
                    <a:pt x="418911" y="804496"/>
                    <a:pt x="332984" y="824247"/>
                    <a:pt x="249738" y="853500"/>
                  </a:cubicBezTo>
                  <a:cubicBezTo>
                    <a:pt x="189298" y="874744"/>
                    <a:pt x="134388" y="907730"/>
                    <a:pt x="78258" y="938001"/>
                  </a:cubicBezTo>
                  <a:cubicBezTo>
                    <a:pt x="52805" y="951780"/>
                    <a:pt x="27760" y="966203"/>
                    <a:pt x="0" y="98171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30" y="332482"/>
            <a:ext cx="8199316" cy="724247"/>
          </a:xfrm>
        </p:spPr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84CACB-1ED6-4BF5-9381-AA102A849342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13F88F3F-0BBD-47F1-BCF2-4D41E67BA642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A607E27A-2805-42F9-8777-A241255E7CF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DD72687-A688-42A7-9249-90B554B8A7BC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B9DA3943-2AF7-4705-9B2C-498A18236029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E87B92EB-AF57-4CDA-98CA-6138DE9F10B8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00558799-810C-4FF3-B9CE-A58E419AF6E7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998172DA-294B-4762-9A37-14172D8D943D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EB0D6D09-CBBE-4B0E-824C-503C8A72CBBD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B8C8E2D-69AE-4F1C-A8C7-ABA3AE0D64EB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080172-578F-4B15-AC21-91476EB38209}"/>
              </a:ext>
            </a:extLst>
          </p:cNvPr>
          <p:cNvGrpSpPr/>
          <p:nvPr/>
        </p:nvGrpSpPr>
        <p:grpSpPr>
          <a:xfrm flipH="1">
            <a:off x="998196" y="4188324"/>
            <a:ext cx="5020347" cy="2394674"/>
            <a:chOff x="862021" y="933367"/>
            <a:chExt cx="10471821" cy="4994993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43C6D50-57AD-4144-85BB-9BD874A74010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2FF2D27-405D-4FCE-96F7-9E5E184FC483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C2FD102-0680-4C62-B426-E111DC0F1AFD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3A7D6EE-CD5E-4194-865E-D93BB625A7B0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E17D118-3B7D-4D04-8C8E-076BF83722F0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E472136-F2F5-4328-98E6-4F6B7A0BE6CC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BE9BF7A-140B-4F70-801D-BD5EFE4DF163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C1A3A5D-22F1-486C-9F28-465DDD855205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B2FE388-5A74-49C0-913C-0CBA99EC7632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3B72811-6E09-4273-ABCF-A963A99A2FBA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C257963-E013-437F-9FC8-52C4719743AE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EE028A2-6202-41C4-A9E7-A12D1D338C88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C960159-C9BA-48BF-9FEF-7E5B7717B0E2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538ABFC-1EBF-47FC-B280-B40F2A10B678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C7F8AC8-5D30-4DB1-A8E9-7A34B551288A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E3B47EC-D494-405B-B1BC-B303618388A8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56283CDA-A600-4AC9-B7B6-5C2944F1C505}"/>
              </a:ext>
            </a:extLst>
          </p:cNvPr>
          <p:cNvGrpSpPr/>
          <p:nvPr/>
        </p:nvGrpSpPr>
        <p:grpSpPr>
          <a:xfrm>
            <a:off x="1427758" y="1452933"/>
            <a:ext cx="4654559" cy="2557365"/>
            <a:chOff x="-548507" y="477868"/>
            <a:chExt cx="11570449" cy="6357177"/>
          </a:xfrm>
        </p:grpSpPr>
        <p:sp>
          <p:nvSpPr>
            <p:cNvPr id="31" name="Freeform: Shape 4">
              <a:extLst>
                <a:ext uri="{FF2B5EF4-FFF2-40B4-BE49-F238E27FC236}">
                  <a16:creationId xmlns:a16="http://schemas.microsoft.com/office/drawing/2014/main" id="{39AE77D5-FA37-4043-9B36-D80B63DA7B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">
              <a:extLst>
                <a:ext uri="{FF2B5EF4-FFF2-40B4-BE49-F238E27FC236}">
                  <a16:creationId xmlns:a16="http://schemas.microsoft.com/office/drawing/2014/main" id="{733EBCAA-85B3-4235-8EBB-17846B578BB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6">
              <a:extLst>
                <a:ext uri="{FF2B5EF4-FFF2-40B4-BE49-F238E27FC236}">
                  <a16:creationId xmlns:a16="http://schemas.microsoft.com/office/drawing/2014/main" id="{6A270F23-2BAA-4F68-8267-FAB4B48A351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7">
              <a:extLst>
                <a:ext uri="{FF2B5EF4-FFF2-40B4-BE49-F238E27FC236}">
                  <a16:creationId xmlns:a16="http://schemas.microsoft.com/office/drawing/2014/main" id="{D0D3CA76-4A2A-4EF0-B07F-688EF4ECB2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8">
              <a:extLst>
                <a:ext uri="{FF2B5EF4-FFF2-40B4-BE49-F238E27FC236}">
                  <a16:creationId xmlns:a16="http://schemas.microsoft.com/office/drawing/2014/main" id="{72B80A22-F1D1-44A6-991D-24145DF4A8B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9">
              <a:extLst>
                <a:ext uri="{FF2B5EF4-FFF2-40B4-BE49-F238E27FC236}">
                  <a16:creationId xmlns:a16="http://schemas.microsoft.com/office/drawing/2014/main" id="{7EBEA52D-EAB8-4ACE-84BC-2FE56968C39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14">
                <a:extLst>
                  <a:ext uri="{FF2B5EF4-FFF2-40B4-BE49-F238E27FC236}">
                    <a16:creationId xmlns:a16="http://schemas.microsoft.com/office/drawing/2014/main" id="{93932F61-DEB7-4F98-A88A-757745CB3DB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15">
                <a:extLst>
                  <a:ext uri="{FF2B5EF4-FFF2-40B4-BE49-F238E27FC236}">
                    <a16:creationId xmlns:a16="http://schemas.microsoft.com/office/drawing/2014/main" id="{529BDCB6-F0E2-4BB1-B940-B76A4F265F1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7326416-FD4A-4750-81BB-3E94A880C51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2">
                <a:extLst>
                  <a:ext uri="{FF2B5EF4-FFF2-40B4-BE49-F238E27FC236}">
                    <a16:creationId xmlns:a16="http://schemas.microsoft.com/office/drawing/2014/main" id="{C09EF459-BB7F-45AA-8599-A589559F9CF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3">
                <a:extLst>
                  <a:ext uri="{FF2B5EF4-FFF2-40B4-BE49-F238E27FC236}">
                    <a16:creationId xmlns:a16="http://schemas.microsoft.com/office/drawing/2014/main" id="{51B071E1-1542-46BC-9108-EF2E5614A34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E4A9B795-EF57-4A32-BA2B-7987B972232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F3D0A68D-3D7D-4B73-B625-F332A6B49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589626"/>
              </p:ext>
            </p:extLst>
          </p:nvPr>
        </p:nvGraphicFramePr>
        <p:xfrm>
          <a:off x="5231657" y="4731968"/>
          <a:ext cx="4173598" cy="16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1">
            <a:extLst>
              <a:ext uri="{FF2B5EF4-FFF2-40B4-BE49-F238E27FC236}">
                <a16:creationId xmlns:a16="http://schemas.microsoft.com/office/drawing/2014/main" id="{4BE747D0-FCEB-4DEC-BA9E-53F01089E393}"/>
              </a:ext>
            </a:extLst>
          </p:cNvPr>
          <p:cNvSpPr/>
          <p:nvPr/>
        </p:nvSpPr>
        <p:spPr>
          <a:xfrm>
            <a:off x="5231657" y="2995839"/>
            <a:ext cx="30449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3B33D31-2E37-4A2E-BFB6-8196F3574CE1}"/>
              </a:ext>
            </a:extLst>
          </p:cNvPr>
          <p:cNvSpPr/>
          <p:nvPr/>
        </p:nvSpPr>
        <p:spPr>
          <a:xfrm>
            <a:off x="5231657" y="2703513"/>
            <a:ext cx="1545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40A124A7-5432-4692-BE4F-2521DF960BF2}"/>
              </a:ext>
            </a:extLst>
          </p:cNvPr>
          <p:cNvSpPr/>
          <p:nvPr/>
        </p:nvSpPr>
        <p:spPr>
          <a:xfrm>
            <a:off x="5231657" y="510211"/>
            <a:ext cx="304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010D1-8164-4486-80EE-CCCFD6D626D2}"/>
              </a:ext>
            </a:extLst>
          </p:cNvPr>
          <p:cNvSpPr txBox="1"/>
          <p:nvPr/>
        </p:nvSpPr>
        <p:spPr>
          <a:xfrm>
            <a:off x="5231656" y="1655275"/>
            <a:ext cx="30449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Example Text Example Text Example Text Example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8653D6D1-6BDE-483C-BABE-8385E80BBE95}"/>
              </a:ext>
            </a:extLst>
          </p:cNvPr>
          <p:cNvSpPr/>
          <p:nvPr/>
        </p:nvSpPr>
        <p:spPr>
          <a:xfrm>
            <a:off x="667765" y="500594"/>
            <a:ext cx="37635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latin typeface="+mj-lt"/>
            </a:endParaRPr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33891890-E107-4EEF-A7C8-26FB0BFD4723}"/>
              </a:ext>
            </a:extLst>
          </p:cNvPr>
          <p:cNvSpPr/>
          <p:nvPr/>
        </p:nvSpPr>
        <p:spPr>
          <a:xfrm>
            <a:off x="667765" y="2488069"/>
            <a:ext cx="3411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0362495B-63E5-4A00-965B-014B8A536627}"/>
              </a:ext>
            </a:extLst>
          </p:cNvPr>
          <p:cNvSpPr/>
          <p:nvPr/>
        </p:nvSpPr>
        <p:spPr>
          <a:xfrm>
            <a:off x="667764" y="3453621"/>
            <a:ext cx="34118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8CBB9-B4B9-49DB-A54B-1D0F6B98F055}"/>
              </a:ext>
            </a:extLst>
          </p:cNvPr>
          <p:cNvSpPr txBox="1"/>
          <p:nvPr/>
        </p:nvSpPr>
        <p:spPr>
          <a:xfrm>
            <a:off x="1094069" y="5422918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E3CAD-06DD-4099-AB53-EF420FA2583C}"/>
              </a:ext>
            </a:extLst>
          </p:cNvPr>
          <p:cNvSpPr txBox="1"/>
          <p:nvPr/>
        </p:nvSpPr>
        <p:spPr>
          <a:xfrm>
            <a:off x="1094069" y="5876972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7362573D-128D-49C7-8072-FC623C24D1BD}"/>
              </a:ext>
            </a:extLst>
          </p:cNvPr>
          <p:cNvSpPr/>
          <p:nvPr/>
        </p:nvSpPr>
        <p:spPr>
          <a:xfrm>
            <a:off x="812323" y="5859733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3246A91D-6C49-4EF0-BE88-F008B6D704AC}"/>
              </a:ext>
            </a:extLst>
          </p:cNvPr>
          <p:cNvSpPr/>
          <p:nvPr/>
        </p:nvSpPr>
        <p:spPr>
          <a:xfrm>
            <a:off x="812323" y="5405679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0EF4C-DD9D-4D00-A52E-7A60E0AAC3DF}"/>
              </a:ext>
            </a:extLst>
          </p:cNvPr>
          <p:cNvSpPr txBox="1"/>
          <p:nvPr/>
        </p:nvSpPr>
        <p:spPr>
          <a:xfrm>
            <a:off x="2711433" y="6418604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www.hompageurl.com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92AB34FF-A7E7-43B8-BB9F-C40FEDD59B1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93">
            <a:extLst>
              <a:ext uri="{FF2B5EF4-FFF2-40B4-BE49-F238E27FC236}">
                <a16:creationId xmlns:a16="http://schemas.microsoft.com/office/drawing/2014/main" id="{2E8CB2BD-3CA3-4746-BFF4-840AF7613917}"/>
              </a:ext>
            </a:extLst>
          </p:cNvPr>
          <p:cNvGrpSpPr/>
          <p:nvPr/>
        </p:nvGrpSpPr>
        <p:grpSpPr>
          <a:xfrm>
            <a:off x="436325" y="1772448"/>
            <a:ext cx="6252754" cy="4368807"/>
            <a:chOff x="5408024" y="1827673"/>
            <a:chExt cx="6252754" cy="436880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E8C96045-D49B-42BC-A346-93C9A829BCB1}"/>
                </a:ext>
              </a:extLst>
            </p:cNvPr>
            <p:cNvGrpSpPr/>
            <p:nvPr/>
          </p:nvGrpSpPr>
          <p:grpSpPr>
            <a:xfrm>
              <a:off x="7466572" y="3906392"/>
              <a:ext cx="2146278" cy="2147464"/>
              <a:chOff x="2265079" y="1581548"/>
              <a:chExt cx="3028217" cy="3029891"/>
            </a:xfrm>
          </p:grpSpPr>
          <p:sp>
            <p:nvSpPr>
              <p:cNvPr id="74" name="Freeform: Shape 3">
                <a:extLst>
                  <a:ext uri="{FF2B5EF4-FFF2-40B4-BE49-F238E27FC236}">
                    <a16:creationId xmlns:a16="http://schemas.microsoft.com/office/drawing/2014/main" id="{43ED5952-5A5D-4901-A79F-D96BFF0426F5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4">
                <a:extLst>
                  <a:ext uri="{FF2B5EF4-FFF2-40B4-BE49-F238E27FC236}">
                    <a16:creationId xmlns:a16="http://schemas.microsoft.com/office/drawing/2014/main" id="{FF3E25DA-7E24-4370-80A7-BC6AD35569DA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8875DC-4B0A-4D62-8E84-7609FF34DA6B}"/>
                </a:ext>
              </a:extLst>
            </p:cNvPr>
            <p:cNvGrpSpPr/>
            <p:nvPr/>
          </p:nvGrpSpPr>
          <p:grpSpPr>
            <a:xfrm>
              <a:off x="6499276" y="4972342"/>
              <a:ext cx="1392330" cy="1224138"/>
              <a:chOff x="3983887" y="4061275"/>
              <a:chExt cx="2122406" cy="1866023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69BCC861-E7BC-44DF-9CE7-8FF1AE134698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496878D4-17BF-47D9-8833-A0F75E6EA3F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3" name="Rectangle 22">
                  <a:extLst>
                    <a:ext uri="{FF2B5EF4-FFF2-40B4-BE49-F238E27FC236}">
                      <a16:creationId xmlns:a16="http://schemas.microsoft.com/office/drawing/2014/main" id="{64FF58B6-37EF-4946-8163-59A8A34EA83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0" name="Group 7">
                <a:extLst>
                  <a:ext uri="{FF2B5EF4-FFF2-40B4-BE49-F238E27FC236}">
                    <a16:creationId xmlns:a16="http://schemas.microsoft.com/office/drawing/2014/main" id="{37EEF791-F34D-4EE2-8B8C-77316BB6F4FA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CEA78B1-9283-4E75-BEBD-E3C5770DF27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CCDB97FC-080A-4DCF-9433-5D1470E6F8B3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0D2C905C-4914-4CE5-AABE-486F6721DDA0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Freeform 21">
                  <a:extLst>
                    <a:ext uri="{FF2B5EF4-FFF2-40B4-BE49-F238E27FC236}">
                      <a16:creationId xmlns:a16="http://schemas.microsoft.com/office/drawing/2014/main" id="{79114F80-7665-4548-B466-4038681A774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9" name="Rectangle 22">
                  <a:extLst>
                    <a:ext uri="{FF2B5EF4-FFF2-40B4-BE49-F238E27FC236}">
                      <a16:creationId xmlns:a16="http://schemas.microsoft.com/office/drawing/2014/main" id="{9188C536-D895-4947-95B3-667FF26C4BAC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2" name="Group 9">
                <a:extLst>
                  <a:ext uri="{FF2B5EF4-FFF2-40B4-BE49-F238E27FC236}">
                    <a16:creationId xmlns:a16="http://schemas.microsoft.com/office/drawing/2014/main" id="{FEBD8106-5224-411F-AE18-7E8837441F94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96520149-3859-4A74-A8F7-A8D7049D7ACA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5BEEFB3B-7216-4D0B-92C7-02CBFF1C823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310B3C02-7618-45CD-887F-E7EE6494A636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27">
                  <a:extLst>
                    <a:ext uri="{FF2B5EF4-FFF2-40B4-BE49-F238E27FC236}">
                      <a16:creationId xmlns:a16="http://schemas.microsoft.com/office/drawing/2014/main" id="{C11F9DB4-9B3B-45B5-9CC6-C5BAF78B0D1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5" name="Freeform 28">
                  <a:extLst>
                    <a:ext uri="{FF2B5EF4-FFF2-40B4-BE49-F238E27FC236}">
                      <a16:creationId xmlns:a16="http://schemas.microsoft.com/office/drawing/2014/main" id="{23516927-0493-4C86-862C-6B0B9DEC36A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8FF9F722-F1A9-448E-98A6-118D0FDCE655}"/>
                </a:ext>
              </a:extLst>
            </p:cNvPr>
            <p:cNvGrpSpPr/>
            <p:nvPr/>
          </p:nvGrpSpPr>
          <p:grpSpPr>
            <a:xfrm flipH="1">
              <a:off x="9228691" y="4969150"/>
              <a:ext cx="1392330" cy="1224138"/>
              <a:chOff x="3983887" y="4061275"/>
              <a:chExt cx="2122406" cy="1866023"/>
            </a:xfrm>
          </p:grpSpPr>
          <p:grpSp>
            <p:nvGrpSpPr>
              <p:cNvPr id="44" name="Group 22">
                <a:extLst>
                  <a:ext uri="{FF2B5EF4-FFF2-40B4-BE49-F238E27FC236}">
                    <a16:creationId xmlns:a16="http://schemas.microsoft.com/office/drawing/2014/main" id="{5F9A96A0-5CDB-4170-A5F5-C0AF5D55ED55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Freeform 15">
                  <a:extLst>
                    <a:ext uri="{FF2B5EF4-FFF2-40B4-BE49-F238E27FC236}">
                      <a16:creationId xmlns:a16="http://schemas.microsoft.com/office/drawing/2014/main" id="{A569F0CD-1708-4C2C-801B-5BC057BCD1D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75537D6-06C3-4C45-91DE-EE53F766133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5" name="Group 23">
                <a:extLst>
                  <a:ext uri="{FF2B5EF4-FFF2-40B4-BE49-F238E27FC236}">
                    <a16:creationId xmlns:a16="http://schemas.microsoft.com/office/drawing/2014/main" id="{5C043767-B558-4483-A881-C6555BD13273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Freeform 18">
                  <a:extLst>
                    <a:ext uri="{FF2B5EF4-FFF2-40B4-BE49-F238E27FC236}">
                      <a16:creationId xmlns:a16="http://schemas.microsoft.com/office/drawing/2014/main" id="{56D4877E-026B-4F7A-AC9E-056579B0610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85C2812D-5078-4729-A59D-39DB9C414D21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9E22854D-2826-45D2-B817-7E04E07B1D67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9520F1C2-AFF7-4506-9D70-FC59A7DCC12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4" name="Rectangle 22">
                  <a:extLst>
                    <a:ext uri="{FF2B5EF4-FFF2-40B4-BE49-F238E27FC236}">
                      <a16:creationId xmlns:a16="http://schemas.microsoft.com/office/drawing/2014/main" id="{36D8B18E-84DF-4FC6-8F37-0CFB9BC7A44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7" name="Group 25">
                <a:extLst>
                  <a:ext uri="{FF2B5EF4-FFF2-40B4-BE49-F238E27FC236}">
                    <a16:creationId xmlns:a16="http://schemas.microsoft.com/office/drawing/2014/main" id="{02B1DE95-6015-4752-92F1-BBE50DAD7043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Freeform 24">
                  <a:extLst>
                    <a:ext uri="{FF2B5EF4-FFF2-40B4-BE49-F238E27FC236}">
                      <a16:creationId xmlns:a16="http://schemas.microsoft.com/office/drawing/2014/main" id="{03B3A1A7-1695-4F3B-AE13-F66BFC834D2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2" name="Rectangle 22">
                  <a:extLst>
                    <a:ext uri="{FF2B5EF4-FFF2-40B4-BE49-F238E27FC236}">
                      <a16:creationId xmlns:a16="http://schemas.microsoft.com/office/drawing/2014/main" id="{A9245020-1208-47ED-8051-8990214CC80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04180A41-28A3-469A-99E1-3B190D7D41A8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DD4CF05-73B4-4400-8D94-4ECBB1CE39C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275C7A2D-673D-4B53-BC92-D9EC308504C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E0512102-5906-4583-A9EB-1AB338BF06A5}"/>
                </a:ext>
              </a:extLst>
            </p:cNvPr>
            <p:cNvGrpSpPr/>
            <p:nvPr/>
          </p:nvGrpSpPr>
          <p:grpSpPr>
            <a:xfrm>
              <a:off x="5408024" y="1827673"/>
              <a:ext cx="6252754" cy="3055697"/>
              <a:chOff x="2643840" y="1733806"/>
              <a:chExt cx="6874524" cy="3359553"/>
            </a:xfrm>
          </p:grpSpPr>
          <p:grpSp>
            <p:nvGrpSpPr>
              <p:cNvPr id="8" name="Group 37">
                <a:extLst>
                  <a:ext uri="{FF2B5EF4-FFF2-40B4-BE49-F238E27FC236}">
                    <a16:creationId xmlns:a16="http://schemas.microsoft.com/office/drawing/2014/main" id="{B9AF4A21-67D3-4CCF-BD56-68E60DCA704B}"/>
                  </a:ext>
                </a:extLst>
              </p:cNvPr>
              <p:cNvGrpSpPr/>
              <p:nvPr/>
            </p:nvGrpSpPr>
            <p:grpSpPr>
              <a:xfrm>
                <a:off x="2643840" y="3538233"/>
                <a:ext cx="1588486" cy="1354527"/>
                <a:chOff x="2203944" y="3086356"/>
                <a:chExt cx="1794618" cy="1530300"/>
              </a:xfrm>
            </p:grpSpPr>
            <p:sp>
              <p:nvSpPr>
                <p:cNvPr id="41" name="Freeform: Shape 38">
                  <a:extLst>
                    <a:ext uri="{FF2B5EF4-FFF2-40B4-BE49-F238E27FC236}">
                      <a16:creationId xmlns:a16="http://schemas.microsoft.com/office/drawing/2014/main" id="{0710EAB4-D94B-47B3-8627-798BCF1DB795}"/>
                    </a:ext>
                  </a:extLst>
                </p:cNvPr>
                <p:cNvSpPr/>
                <p:nvPr/>
              </p:nvSpPr>
              <p:spPr>
                <a:xfrm>
                  <a:off x="2497026" y="3212644"/>
                  <a:ext cx="990906" cy="823473"/>
                </a:xfrm>
                <a:custGeom>
                  <a:avLst/>
                  <a:gdLst>
                    <a:gd name="connsiteX0" fmla="*/ 776461 w 990906"/>
                    <a:gd name="connsiteY0" fmla="*/ 771405 h 823473"/>
                    <a:gd name="connsiteX1" fmla="*/ 760634 w 990906"/>
                    <a:gd name="connsiteY1" fmla="*/ 748863 h 823473"/>
                    <a:gd name="connsiteX2" fmla="*/ 667110 w 990906"/>
                    <a:gd name="connsiteY2" fmla="*/ 709535 h 823473"/>
                    <a:gd name="connsiteX3" fmla="*/ 646487 w 990906"/>
                    <a:gd name="connsiteY3" fmla="*/ 714331 h 823473"/>
                    <a:gd name="connsiteX4" fmla="*/ 384140 w 990906"/>
                    <a:gd name="connsiteY4" fmla="*/ 789151 h 823473"/>
                    <a:gd name="connsiteX5" fmla="*/ 370231 w 990906"/>
                    <a:gd name="connsiteY5" fmla="*/ 786273 h 823473"/>
                    <a:gd name="connsiteX6" fmla="*/ 281023 w 990906"/>
                    <a:gd name="connsiteY6" fmla="*/ 797784 h 823473"/>
                    <a:gd name="connsiteX7" fmla="*/ 67117 w 990906"/>
                    <a:gd name="connsiteY7" fmla="*/ 759415 h 823473"/>
                    <a:gd name="connsiteX8" fmla="*/ 46493 w 990906"/>
                    <a:gd name="connsiteY8" fmla="*/ 699943 h 823473"/>
                    <a:gd name="connsiteX9" fmla="*/ 93016 w 990906"/>
                    <a:gd name="connsiteY9" fmla="*/ 692749 h 823473"/>
                    <a:gd name="connsiteX10" fmla="*/ 186060 w 990906"/>
                    <a:gd name="connsiteY10" fmla="*/ 724883 h 823473"/>
                    <a:gd name="connsiteX11" fmla="*/ 35462 w 990906"/>
                    <a:gd name="connsiteY11" fmla="*/ 612174 h 823473"/>
                    <a:gd name="connsiteX12" fmla="*/ 19156 w 990906"/>
                    <a:gd name="connsiteY12" fmla="*/ 601623 h 823473"/>
                    <a:gd name="connsiteX13" fmla="*/ 22993 w 990906"/>
                    <a:gd name="connsiteY13" fmla="*/ 550304 h 823473"/>
                    <a:gd name="connsiteX14" fmla="*/ 189418 w 990906"/>
                    <a:gd name="connsiteY14" fmla="*/ 357980 h 823473"/>
                    <a:gd name="connsiteX15" fmla="*/ 199969 w 990906"/>
                    <a:gd name="connsiteY15" fmla="*/ 142635 h 823473"/>
                    <a:gd name="connsiteX16" fmla="*/ 192295 w 990906"/>
                    <a:gd name="connsiteY16" fmla="*/ 92756 h 823473"/>
                    <a:gd name="connsiteX17" fmla="*/ 215317 w 990906"/>
                    <a:gd name="connsiteY17" fmla="*/ 72612 h 823473"/>
                    <a:gd name="connsiteX18" fmla="*/ 229225 w 990906"/>
                    <a:gd name="connsiteY18" fmla="*/ 76449 h 823473"/>
                    <a:gd name="connsiteX19" fmla="*/ 418672 w 990906"/>
                    <a:gd name="connsiteY19" fmla="*/ 97072 h 823473"/>
                    <a:gd name="connsiteX20" fmla="*/ 437856 w 990906"/>
                    <a:gd name="connsiteY20" fmla="*/ 94194 h 823473"/>
                    <a:gd name="connsiteX21" fmla="*/ 453204 w 990906"/>
                    <a:gd name="connsiteY21" fmla="*/ 87960 h 823473"/>
                    <a:gd name="connsiteX22" fmla="*/ 393732 w 990906"/>
                    <a:gd name="connsiteY22" fmla="*/ 52948 h 823473"/>
                    <a:gd name="connsiteX23" fmla="*/ 354883 w 990906"/>
                    <a:gd name="connsiteY23" fmla="*/ 4987 h 823473"/>
                    <a:gd name="connsiteX24" fmla="*/ 551044 w 990906"/>
                    <a:gd name="connsiteY24" fmla="*/ 92276 h 823473"/>
                    <a:gd name="connsiteX25" fmla="*/ 560157 w 990906"/>
                    <a:gd name="connsiteY25" fmla="*/ 126328 h 823473"/>
                    <a:gd name="connsiteX26" fmla="*/ 610516 w 990906"/>
                    <a:gd name="connsiteY26" fmla="*/ 193953 h 823473"/>
                    <a:gd name="connsiteX27" fmla="*/ 757757 w 990906"/>
                    <a:gd name="connsiteY27" fmla="*/ 439994 h 823473"/>
                    <a:gd name="connsiteX28" fmla="*/ 769267 w 990906"/>
                    <a:gd name="connsiteY28" fmla="*/ 455341 h 823473"/>
                    <a:gd name="connsiteX29" fmla="*/ 858475 w 990906"/>
                    <a:gd name="connsiteY29" fmla="*/ 492272 h 823473"/>
                    <a:gd name="connsiteX30" fmla="*/ 891088 w 990906"/>
                    <a:gd name="connsiteY30" fmla="*/ 488435 h 823473"/>
                    <a:gd name="connsiteX31" fmla="*/ 963030 w 990906"/>
                    <a:gd name="connsiteY31" fmla="*/ 541671 h 823473"/>
                    <a:gd name="connsiteX32" fmla="*/ 969265 w 990906"/>
                    <a:gd name="connsiteY32" fmla="*/ 707137 h 823473"/>
                    <a:gd name="connsiteX33" fmla="*/ 826341 w 990906"/>
                    <a:gd name="connsiteY33" fmla="*/ 787712 h 823473"/>
                    <a:gd name="connsiteX34" fmla="*/ 776461 w 990906"/>
                    <a:gd name="connsiteY34" fmla="*/ 771405 h 823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90906" h="823473">
                      <a:moveTo>
                        <a:pt x="776461" y="771405"/>
                      </a:moveTo>
                      <a:cubicBezTo>
                        <a:pt x="776461" y="760374"/>
                        <a:pt x="772625" y="753180"/>
                        <a:pt x="760634" y="748863"/>
                      </a:cubicBezTo>
                      <a:cubicBezTo>
                        <a:pt x="728980" y="736873"/>
                        <a:pt x="697805" y="723444"/>
                        <a:pt x="667110" y="709535"/>
                      </a:cubicBezTo>
                      <a:cubicBezTo>
                        <a:pt x="657518" y="705219"/>
                        <a:pt x="652242" y="709535"/>
                        <a:pt x="646487" y="714331"/>
                      </a:cubicBezTo>
                      <a:cubicBezTo>
                        <a:pt x="570229" y="779079"/>
                        <a:pt x="480062" y="793947"/>
                        <a:pt x="384140" y="789151"/>
                      </a:cubicBezTo>
                      <a:cubicBezTo>
                        <a:pt x="379344" y="788671"/>
                        <a:pt x="375027" y="786753"/>
                        <a:pt x="370231" y="786273"/>
                      </a:cubicBezTo>
                      <a:cubicBezTo>
                        <a:pt x="339536" y="781957"/>
                        <a:pt x="312198" y="775722"/>
                        <a:pt x="281023" y="797784"/>
                      </a:cubicBezTo>
                      <a:cubicBezTo>
                        <a:pt x="219153" y="842388"/>
                        <a:pt x="117955" y="828479"/>
                        <a:pt x="67117" y="759415"/>
                      </a:cubicBezTo>
                      <a:cubicBezTo>
                        <a:pt x="54167" y="742149"/>
                        <a:pt x="46973" y="722005"/>
                        <a:pt x="46493" y="699943"/>
                      </a:cubicBezTo>
                      <a:cubicBezTo>
                        <a:pt x="59923" y="685555"/>
                        <a:pt x="76709" y="687953"/>
                        <a:pt x="93016" y="692749"/>
                      </a:cubicBezTo>
                      <a:cubicBezTo>
                        <a:pt x="124670" y="701862"/>
                        <a:pt x="153926" y="715770"/>
                        <a:pt x="186060" y="724883"/>
                      </a:cubicBezTo>
                      <a:cubicBezTo>
                        <a:pt x="139538" y="682197"/>
                        <a:pt x="88699" y="644788"/>
                        <a:pt x="35462" y="612174"/>
                      </a:cubicBezTo>
                      <a:cubicBezTo>
                        <a:pt x="30187" y="608817"/>
                        <a:pt x="24431" y="605460"/>
                        <a:pt x="19156" y="601623"/>
                      </a:cubicBezTo>
                      <a:cubicBezTo>
                        <a:pt x="-7223" y="581479"/>
                        <a:pt x="-6743" y="566611"/>
                        <a:pt x="22993" y="550304"/>
                      </a:cubicBezTo>
                      <a:cubicBezTo>
                        <a:pt x="102608" y="506660"/>
                        <a:pt x="161600" y="445270"/>
                        <a:pt x="189418" y="357980"/>
                      </a:cubicBezTo>
                      <a:cubicBezTo>
                        <a:pt x="211959" y="287478"/>
                        <a:pt x="211959" y="215056"/>
                        <a:pt x="199969" y="142635"/>
                      </a:cubicBezTo>
                      <a:cubicBezTo>
                        <a:pt x="197091" y="126328"/>
                        <a:pt x="193254" y="109542"/>
                        <a:pt x="192295" y="92756"/>
                      </a:cubicBezTo>
                      <a:cubicBezTo>
                        <a:pt x="191336" y="75010"/>
                        <a:pt x="197571" y="69734"/>
                        <a:pt x="215317" y="72612"/>
                      </a:cubicBezTo>
                      <a:cubicBezTo>
                        <a:pt x="220113" y="73571"/>
                        <a:pt x="224429" y="75010"/>
                        <a:pt x="229225" y="76449"/>
                      </a:cubicBezTo>
                      <a:cubicBezTo>
                        <a:pt x="291095" y="96113"/>
                        <a:pt x="354404" y="100429"/>
                        <a:pt x="418672" y="97072"/>
                      </a:cubicBezTo>
                      <a:cubicBezTo>
                        <a:pt x="424907" y="96592"/>
                        <a:pt x="431621" y="95633"/>
                        <a:pt x="437856" y="94194"/>
                      </a:cubicBezTo>
                      <a:cubicBezTo>
                        <a:pt x="442173" y="93235"/>
                        <a:pt x="447448" y="93235"/>
                        <a:pt x="453204" y="87960"/>
                      </a:cubicBezTo>
                      <a:cubicBezTo>
                        <a:pt x="433540" y="75010"/>
                        <a:pt x="412437" y="65418"/>
                        <a:pt x="393732" y="52948"/>
                      </a:cubicBezTo>
                      <a:cubicBezTo>
                        <a:pt x="375986" y="40958"/>
                        <a:pt x="358241" y="28967"/>
                        <a:pt x="354883" y="4987"/>
                      </a:cubicBezTo>
                      <a:cubicBezTo>
                        <a:pt x="446009" y="-12759"/>
                        <a:pt x="511716" y="16977"/>
                        <a:pt x="551044" y="92276"/>
                      </a:cubicBezTo>
                      <a:cubicBezTo>
                        <a:pt x="556800" y="103307"/>
                        <a:pt x="560637" y="115777"/>
                        <a:pt x="560157" y="126328"/>
                      </a:cubicBezTo>
                      <a:cubicBezTo>
                        <a:pt x="558718" y="163738"/>
                        <a:pt x="588454" y="176208"/>
                        <a:pt x="610516" y="193953"/>
                      </a:cubicBezTo>
                      <a:cubicBezTo>
                        <a:pt x="690131" y="258221"/>
                        <a:pt x="747685" y="334479"/>
                        <a:pt x="757757" y="439994"/>
                      </a:cubicBezTo>
                      <a:cubicBezTo>
                        <a:pt x="758716" y="448147"/>
                        <a:pt x="761114" y="451984"/>
                        <a:pt x="769267" y="455341"/>
                      </a:cubicBezTo>
                      <a:cubicBezTo>
                        <a:pt x="799483" y="466852"/>
                        <a:pt x="828739" y="480281"/>
                        <a:pt x="858475" y="492272"/>
                      </a:cubicBezTo>
                      <a:cubicBezTo>
                        <a:pt x="869506" y="496588"/>
                        <a:pt x="881496" y="498986"/>
                        <a:pt x="891088" y="488435"/>
                      </a:cubicBezTo>
                      <a:cubicBezTo>
                        <a:pt x="926580" y="490353"/>
                        <a:pt x="946723" y="516252"/>
                        <a:pt x="963030" y="541671"/>
                      </a:cubicBezTo>
                      <a:cubicBezTo>
                        <a:pt x="997562" y="594908"/>
                        <a:pt x="1000440" y="651502"/>
                        <a:pt x="969265" y="707137"/>
                      </a:cubicBezTo>
                      <a:cubicBezTo>
                        <a:pt x="938570" y="762772"/>
                        <a:pt x="887731" y="785794"/>
                        <a:pt x="826341" y="787712"/>
                      </a:cubicBezTo>
                      <a:cubicBezTo>
                        <a:pt x="808595" y="788671"/>
                        <a:pt x="789891" y="787232"/>
                        <a:pt x="776461" y="771405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39">
                  <a:extLst>
                    <a:ext uri="{FF2B5EF4-FFF2-40B4-BE49-F238E27FC236}">
                      <a16:creationId xmlns:a16="http://schemas.microsoft.com/office/drawing/2014/main" id="{DE685444-7FF5-42A8-A038-D3D2A363EB28}"/>
                    </a:ext>
                  </a:extLst>
                </p:cNvPr>
                <p:cNvSpPr/>
                <p:nvPr/>
              </p:nvSpPr>
              <p:spPr>
                <a:xfrm>
                  <a:off x="3252527" y="3382205"/>
                  <a:ext cx="746035" cy="1234451"/>
                </a:xfrm>
                <a:custGeom>
                  <a:avLst/>
                  <a:gdLst>
                    <a:gd name="connsiteX0" fmla="*/ 20960 w 746035"/>
                    <a:gd name="connsiteY0" fmla="*/ 601845 h 1234451"/>
                    <a:gd name="connsiteX1" fmla="*/ 214723 w 746035"/>
                    <a:gd name="connsiteY1" fmla="*/ 519831 h 1234451"/>
                    <a:gd name="connsiteX2" fmla="*/ 148057 w 746035"/>
                    <a:gd name="connsiteY2" fmla="*/ 326548 h 1234451"/>
                    <a:gd name="connsiteX3" fmla="*/ 136067 w 746035"/>
                    <a:gd name="connsiteY3" fmla="*/ 318874 h 1234451"/>
                    <a:gd name="connsiteX4" fmla="*/ 262684 w 746035"/>
                    <a:gd name="connsiteY4" fmla="*/ 160123 h 1234451"/>
                    <a:gd name="connsiteX5" fmla="*/ 425272 w 746035"/>
                    <a:gd name="connsiteY5" fmla="*/ 21515 h 1234451"/>
                    <a:gd name="connsiteX6" fmla="*/ 531746 w 746035"/>
                    <a:gd name="connsiteY6" fmla="*/ 2810 h 1234451"/>
                    <a:gd name="connsiteX7" fmla="*/ 657404 w 746035"/>
                    <a:gd name="connsiteY7" fmla="*/ 15280 h 1234451"/>
                    <a:gd name="connsiteX8" fmla="*/ 729825 w 746035"/>
                    <a:gd name="connsiteY8" fmla="*/ 26791 h 1234451"/>
                    <a:gd name="connsiteX9" fmla="*/ 737019 w 746035"/>
                    <a:gd name="connsiteY9" fmla="*/ 57486 h 1234451"/>
                    <a:gd name="connsiteX10" fmla="*/ 440140 w 746035"/>
                    <a:gd name="connsiteY10" fmla="*/ 596089 h 1234451"/>
                    <a:gd name="connsiteX11" fmla="*/ 317360 w 746035"/>
                    <a:gd name="connsiteY11" fmla="*/ 985533 h 1234451"/>
                    <a:gd name="connsiteX12" fmla="*/ 270837 w 746035"/>
                    <a:gd name="connsiteY12" fmla="*/ 1234451 h 1234451"/>
                    <a:gd name="connsiteX13" fmla="*/ 78034 w 746035"/>
                    <a:gd name="connsiteY13" fmla="*/ 1098721 h 1234451"/>
                    <a:gd name="connsiteX14" fmla="*/ 10888 w 746035"/>
                    <a:gd name="connsiteY14" fmla="*/ 980737 h 1234451"/>
                    <a:gd name="connsiteX15" fmla="*/ 10409 w 746035"/>
                    <a:gd name="connsiteY15" fmla="*/ 683858 h 1234451"/>
                    <a:gd name="connsiteX16" fmla="*/ 20960 w 746035"/>
                    <a:gd name="connsiteY16" fmla="*/ 601845 h 123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46035" h="1234451">
                      <a:moveTo>
                        <a:pt x="20960" y="601845"/>
                      </a:moveTo>
                      <a:cubicBezTo>
                        <a:pt x="115923" y="633979"/>
                        <a:pt x="191222" y="577384"/>
                        <a:pt x="214723" y="519831"/>
                      </a:cubicBezTo>
                      <a:cubicBezTo>
                        <a:pt x="244938" y="445971"/>
                        <a:pt x="217601" y="365396"/>
                        <a:pt x="148057" y="326548"/>
                      </a:cubicBezTo>
                      <a:cubicBezTo>
                        <a:pt x="143741" y="324150"/>
                        <a:pt x="139904" y="321752"/>
                        <a:pt x="136067" y="318874"/>
                      </a:cubicBezTo>
                      <a:cubicBezTo>
                        <a:pt x="172517" y="261321"/>
                        <a:pt x="217601" y="210482"/>
                        <a:pt x="262684" y="160123"/>
                      </a:cubicBezTo>
                      <a:cubicBezTo>
                        <a:pt x="310645" y="106406"/>
                        <a:pt x="361484" y="56047"/>
                        <a:pt x="425272" y="21515"/>
                      </a:cubicBezTo>
                      <a:cubicBezTo>
                        <a:pt x="457886" y="3769"/>
                        <a:pt x="492418" y="-4863"/>
                        <a:pt x="531746" y="2810"/>
                      </a:cubicBezTo>
                      <a:cubicBezTo>
                        <a:pt x="572513" y="10964"/>
                        <a:pt x="615678" y="8086"/>
                        <a:pt x="657404" y="15280"/>
                      </a:cubicBezTo>
                      <a:cubicBezTo>
                        <a:pt x="681385" y="19117"/>
                        <a:pt x="704885" y="28709"/>
                        <a:pt x="729825" y="26791"/>
                      </a:cubicBezTo>
                      <a:cubicBezTo>
                        <a:pt x="752367" y="32067"/>
                        <a:pt x="748050" y="42138"/>
                        <a:pt x="737019" y="57486"/>
                      </a:cubicBezTo>
                      <a:cubicBezTo>
                        <a:pt x="616157" y="224870"/>
                        <a:pt x="517357" y="404724"/>
                        <a:pt x="440140" y="596089"/>
                      </a:cubicBezTo>
                      <a:cubicBezTo>
                        <a:pt x="389301" y="722707"/>
                        <a:pt x="347575" y="852202"/>
                        <a:pt x="317360" y="985533"/>
                      </a:cubicBezTo>
                      <a:cubicBezTo>
                        <a:pt x="298175" y="1068027"/>
                        <a:pt x="285226" y="1151479"/>
                        <a:pt x="270837" y="1234451"/>
                      </a:cubicBezTo>
                      <a:cubicBezTo>
                        <a:pt x="203692" y="1193205"/>
                        <a:pt x="142781" y="1143325"/>
                        <a:pt x="78034" y="1098721"/>
                      </a:cubicBezTo>
                      <a:cubicBezTo>
                        <a:pt x="35828" y="1069465"/>
                        <a:pt x="18562" y="1028698"/>
                        <a:pt x="10888" y="980737"/>
                      </a:cubicBezTo>
                      <a:cubicBezTo>
                        <a:pt x="-5419" y="881937"/>
                        <a:pt x="-1582" y="782658"/>
                        <a:pt x="10409" y="683858"/>
                      </a:cubicBezTo>
                      <a:cubicBezTo>
                        <a:pt x="12807" y="656520"/>
                        <a:pt x="9449" y="628223"/>
                        <a:pt x="20960" y="60184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0">
                  <a:extLst>
                    <a:ext uri="{FF2B5EF4-FFF2-40B4-BE49-F238E27FC236}">
                      <a16:creationId xmlns:a16="http://schemas.microsoft.com/office/drawing/2014/main" id="{0D1AAC61-3F99-4CC6-84DF-9F8DBAB2DCEB}"/>
                    </a:ext>
                  </a:extLst>
                </p:cNvPr>
                <p:cNvSpPr/>
                <p:nvPr/>
              </p:nvSpPr>
              <p:spPr>
                <a:xfrm>
                  <a:off x="2203944" y="3086356"/>
                  <a:ext cx="770265" cy="865079"/>
                </a:xfrm>
                <a:custGeom>
                  <a:avLst/>
                  <a:gdLst>
                    <a:gd name="connsiteX0" fmla="*/ 647965 w 770265"/>
                    <a:gd name="connsiteY0" fmla="*/ 131275 h 865079"/>
                    <a:gd name="connsiteX1" fmla="*/ 727580 w 770265"/>
                    <a:gd name="connsiteY1" fmla="*/ 194104 h 865079"/>
                    <a:gd name="connsiteX2" fmla="*/ 770266 w 770265"/>
                    <a:gd name="connsiteY2" fmla="*/ 219044 h 865079"/>
                    <a:gd name="connsiteX3" fmla="*/ 580819 w 770265"/>
                    <a:gd name="connsiteY3" fmla="*/ 223840 h 865079"/>
                    <a:gd name="connsiteX4" fmla="*/ 506959 w 770265"/>
                    <a:gd name="connsiteY4" fmla="*/ 204176 h 865079"/>
                    <a:gd name="connsiteX5" fmla="*/ 492571 w 770265"/>
                    <a:gd name="connsiteY5" fmla="*/ 217605 h 865079"/>
                    <a:gd name="connsiteX6" fmla="*/ 506000 w 770265"/>
                    <a:gd name="connsiteY6" fmla="*/ 410408 h 865079"/>
                    <a:gd name="connsiteX7" fmla="*/ 317513 w 770265"/>
                    <a:gd name="connsiteY7" fmla="*/ 684746 h 865079"/>
                    <a:gd name="connsiteX8" fmla="*/ 317513 w 770265"/>
                    <a:gd name="connsiteY8" fmla="*/ 722155 h 865079"/>
                    <a:gd name="connsiteX9" fmla="*/ 395689 w 770265"/>
                    <a:gd name="connsiteY9" fmla="*/ 772994 h 865079"/>
                    <a:gd name="connsiteX10" fmla="*/ 499285 w 770265"/>
                    <a:gd name="connsiteY10" fmla="*/ 865080 h 865079"/>
                    <a:gd name="connsiteX11" fmla="*/ 396169 w 770265"/>
                    <a:gd name="connsiteY11" fmla="*/ 829109 h 865079"/>
                    <a:gd name="connsiteX12" fmla="*/ 340055 w 770265"/>
                    <a:gd name="connsiteY12" fmla="*/ 825752 h 865079"/>
                    <a:gd name="connsiteX13" fmla="*/ 139098 w 770265"/>
                    <a:gd name="connsiteY13" fmla="*/ 784025 h 865079"/>
                    <a:gd name="connsiteX14" fmla="*/ 3847 w 770265"/>
                    <a:gd name="connsiteY14" fmla="*/ 583068 h 865079"/>
                    <a:gd name="connsiteX15" fmla="*/ 75309 w 770265"/>
                    <a:gd name="connsiteY15" fmla="*/ 267005 h 865079"/>
                    <a:gd name="connsiteX16" fmla="*/ 204804 w 770265"/>
                    <a:gd name="connsiteY16" fmla="*/ 65568 h 865079"/>
                    <a:gd name="connsiteX17" fmla="*/ 414394 w 770265"/>
                    <a:gd name="connsiteY17" fmla="*/ 9933 h 865079"/>
                    <a:gd name="connsiteX18" fmla="*/ 647965 w 770265"/>
                    <a:gd name="connsiteY18" fmla="*/ 131275 h 8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70265" h="865079">
                      <a:moveTo>
                        <a:pt x="647965" y="131275"/>
                      </a:moveTo>
                      <a:cubicBezTo>
                        <a:pt x="666670" y="161970"/>
                        <a:pt x="696885" y="178277"/>
                        <a:pt x="727580" y="194104"/>
                      </a:cubicBezTo>
                      <a:cubicBezTo>
                        <a:pt x="740530" y="201298"/>
                        <a:pt x="753479" y="208972"/>
                        <a:pt x="770266" y="219044"/>
                      </a:cubicBezTo>
                      <a:cubicBezTo>
                        <a:pt x="703600" y="236310"/>
                        <a:pt x="642210" y="235350"/>
                        <a:pt x="580819" y="223840"/>
                      </a:cubicBezTo>
                      <a:cubicBezTo>
                        <a:pt x="555880" y="219044"/>
                        <a:pt x="530940" y="212329"/>
                        <a:pt x="506959" y="204176"/>
                      </a:cubicBezTo>
                      <a:cubicBezTo>
                        <a:pt x="490652" y="198900"/>
                        <a:pt x="489693" y="202737"/>
                        <a:pt x="492571" y="217605"/>
                      </a:cubicBezTo>
                      <a:cubicBezTo>
                        <a:pt x="505041" y="281393"/>
                        <a:pt x="512715" y="345181"/>
                        <a:pt x="506000" y="410408"/>
                      </a:cubicBezTo>
                      <a:cubicBezTo>
                        <a:pt x="492571" y="536066"/>
                        <a:pt x="426864" y="625274"/>
                        <a:pt x="317513" y="684746"/>
                      </a:cubicBezTo>
                      <a:cubicBezTo>
                        <a:pt x="292573" y="698175"/>
                        <a:pt x="292573" y="705369"/>
                        <a:pt x="317513" y="722155"/>
                      </a:cubicBezTo>
                      <a:cubicBezTo>
                        <a:pt x="343412" y="739422"/>
                        <a:pt x="370270" y="755249"/>
                        <a:pt x="395689" y="772994"/>
                      </a:cubicBezTo>
                      <a:cubicBezTo>
                        <a:pt x="433579" y="799373"/>
                        <a:pt x="469070" y="828629"/>
                        <a:pt x="499285" y="865080"/>
                      </a:cubicBezTo>
                      <a:cubicBezTo>
                        <a:pt x="464753" y="853090"/>
                        <a:pt x="430221" y="842058"/>
                        <a:pt x="396169" y="829109"/>
                      </a:cubicBezTo>
                      <a:cubicBezTo>
                        <a:pt x="377464" y="821915"/>
                        <a:pt x="359239" y="819996"/>
                        <a:pt x="340055" y="825752"/>
                      </a:cubicBezTo>
                      <a:cubicBezTo>
                        <a:pt x="270031" y="827190"/>
                        <a:pt x="201447" y="819517"/>
                        <a:pt x="139098" y="784025"/>
                      </a:cubicBezTo>
                      <a:cubicBezTo>
                        <a:pt x="60441" y="739901"/>
                        <a:pt x="16797" y="672276"/>
                        <a:pt x="3847" y="583068"/>
                      </a:cubicBezTo>
                      <a:cubicBezTo>
                        <a:pt x="-12939" y="468441"/>
                        <a:pt x="27828" y="366764"/>
                        <a:pt x="75309" y="267005"/>
                      </a:cubicBezTo>
                      <a:cubicBezTo>
                        <a:pt x="109841" y="194583"/>
                        <a:pt x="152527" y="127438"/>
                        <a:pt x="204804" y="65568"/>
                      </a:cubicBezTo>
                      <a:cubicBezTo>
                        <a:pt x="262837" y="-3496"/>
                        <a:pt x="333340" y="-10210"/>
                        <a:pt x="414394" y="9933"/>
                      </a:cubicBezTo>
                      <a:cubicBezTo>
                        <a:pt x="501684" y="31995"/>
                        <a:pt x="579381" y="72762"/>
                        <a:pt x="647965" y="131275"/>
                      </a:cubicBezTo>
                      <a:close/>
                    </a:path>
                  </a:pathLst>
                </a:custGeom>
                <a:solidFill>
                  <a:srgbClr val="2E150B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1">
                <a:extLst>
                  <a:ext uri="{FF2B5EF4-FFF2-40B4-BE49-F238E27FC236}">
                    <a16:creationId xmlns:a16="http://schemas.microsoft.com/office/drawing/2014/main" id="{BBA67FC8-E74B-46A5-B599-AA6A513D102B}"/>
                  </a:ext>
                </a:extLst>
              </p:cNvPr>
              <p:cNvGrpSpPr/>
              <p:nvPr/>
            </p:nvGrpSpPr>
            <p:grpSpPr>
              <a:xfrm>
                <a:off x="4410741" y="1733806"/>
                <a:ext cx="1376272" cy="1646389"/>
                <a:chOff x="4200129" y="1047775"/>
                <a:chExt cx="1554866" cy="1860035"/>
              </a:xfrm>
            </p:grpSpPr>
            <p:sp>
              <p:nvSpPr>
                <p:cNvPr id="33" name="Freeform: Shape 42">
                  <a:extLst>
                    <a:ext uri="{FF2B5EF4-FFF2-40B4-BE49-F238E27FC236}">
                      <a16:creationId xmlns:a16="http://schemas.microsoft.com/office/drawing/2014/main" id="{F7F9917D-2238-48BE-914C-FF6F868EA24E}"/>
                    </a:ext>
                  </a:extLst>
                </p:cNvPr>
                <p:cNvSpPr/>
                <p:nvPr/>
              </p:nvSpPr>
              <p:spPr>
                <a:xfrm>
                  <a:off x="4251869" y="1221592"/>
                  <a:ext cx="875470" cy="1248812"/>
                </a:xfrm>
                <a:custGeom>
                  <a:avLst/>
                  <a:gdLst>
                    <a:gd name="connsiteX0" fmla="*/ 547260 w 875470"/>
                    <a:gd name="connsiteY0" fmla="*/ 1064634 h 1248812"/>
                    <a:gd name="connsiteX1" fmla="*/ 500738 w 875470"/>
                    <a:gd name="connsiteY1" fmla="*/ 963916 h 1248812"/>
                    <a:gd name="connsiteX2" fmla="*/ 480595 w 875470"/>
                    <a:gd name="connsiteY2" fmla="*/ 948089 h 1248812"/>
                    <a:gd name="connsiteX3" fmla="*/ 310333 w 875470"/>
                    <a:gd name="connsiteY3" fmla="*/ 889576 h 1248812"/>
                    <a:gd name="connsiteX4" fmla="*/ 177001 w 875470"/>
                    <a:gd name="connsiteY4" fmla="*/ 754326 h 1248812"/>
                    <a:gd name="connsiteX5" fmla="*/ 117529 w 875470"/>
                    <a:gd name="connsiteY5" fmla="*/ 709722 h 1248812"/>
                    <a:gd name="connsiteX6" fmla="*/ 24 w 875470"/>
                    <a:gd name="connsiteY6" fmla="*/ 546654 h 1248812"/>
                    <a:gd name="connsiteX7" fmla="*/ 10576 w 875470"/>
                    <a:gd name="connsiteY7" fmla="*/ 495815 h 1248812"/>
                    <a:gd name="connsiteX8" fmla="*/ 74364 w 875470"/>
                    <a:gd name="connsiteY8" fmla="*/ 489101 h 1248812"/>
                    <a:gd name="connsiteX9" fmla="*/ 115131 w 875470"/>
                    <a:gd name="connsiteY9" fmla="*/ 560083 h 1248812"/>
                    <a:gd name="connsiteX10" fmla="*/ 118009 w 875470"/>
                    <a:gd name="connsiteY10" fmla="*/ 565839 h 1248812"/>
                    <a:gd name="connsiteX11" fmla="*/ 116570 w 875470"/>
                    <a:gd name="connsiteY11" fmla="*/ 563920 h 1248812"/>
                    <a:gd name="connsiteX12" fmla="*/ 58537 w 875470"/>
                    <a:gd name="connsiteY12" fmla="*/ 401812 h 1248812"/>
                    <a:gd name="connsiteX13" fmla="*/ 94028 w 875470"/>
                    <a:gd name="connsiteY13" fmla="*/ 328431 h 1248812"/>
                    <a:gd name="connsiteX14" fmla="*/ 283475 w 875470"/>
                    <a:gd name="connsiteY14" fmla="*/ 239223 h 1248812"/>
                    <a:gd name="connsiteX15" fmla="*/ 419205 w 875470"/>
                    <a:gd name="connsiteY15" fmla="*/ 102055 h 1248812"/>
                    <a:gd name="connsiteX16" fmla="*/ 451338 w 875470"/>
                    <a:gd name="connsiteY16" fmla="*/ 32991 h 1248812"/>
                    <a:gd name="connsiteX17" fmla="*/ 499299 w 875470"/>
                    <a:gd name="connsiteY17" fmla="*/ 2296 h 1248812"/>
                    <a:gd name="connsiteX18" fmla="*/ 606732 w 875470"/>
                    <a:gd name="connsiteY18" fmla="*/ 73278 h 1248812"/>
                    <a:gd name="connsiteX19" fmla="*/ 699777 w 875470"/>
                    <a:gd name="connsiteY19" fmla="*/ 237305 h 1248812"/>
                    <a:gd name="connsiteX20" fmla="*/ 705532 w 875470"/>
                    <a:gd name="connsiteY20" fmla="*/ 259367 h 1248812"/>
                    <a:gd name="connsiteX21" fmla="*/ 710808 w 875470"/>
                    <a:gd name="connsiteY21" fmla="*/ 193181 h 1248812"/>
                    <a:gd name="connsiteX22" fmla="*/ 763085 w 875470"/>
                    <a:gd name="connsiteY22" fmla="*/ 169680 h 1248812"/>
                    <a:gd name="connsiteX23" fmla="*/ 872916 w 875470"/>
                    <a:gd name="connsiteY23" fmla="*/ 293899 h 1248812"/>
                    <a:gd name="connsiteX24" fmla="*/ 837425 w 875470"/>
                    <a:gd name="connsiteY24" fmla="*/ 441619 h 1248812"/>
                    <a:gd name="connsiteX25" fmla="*/ 838384 w 875470"/>
                    <a:gd name="connsiteY25" fmla="*/ 513081 h 1248812"/>
                    <a:gd name="connsiteX26" fmla="*/ 837425 w 875470"/>
                    <a:gd name="connsiteY26" fmla="*/ 655046 h 1248812"/>
                    <a:gd name="connsiteX27" fmla="*/ 769321 w 875470"/>
                    <a:gd name="connsiteY27" fmla="*/ 816196 h 1248812"/>
                    <a:gd name="connsiteX28" fmla="*/ 770759 w 875470"/>
                    <a:gd name="connsiteY28" fmla="*/ 843054 h 1248812"/>
                    <a:gd name="connsiteX29" fmla="*/ 814884 w 875470"/>
                    <a:gd name="connsiteY29" fmla="*/ 947129 h 1248812"/>
                    <a:gd name="connsiteX30" fmla="*/ 820639 w 875470"/>
                    <a:gd name="connsiteY30" fmla="*/ 1024347 h 1248812"/>
                    <a:gd name="connsiteX31" fmla="*/ 802414 w 875470"/>
                    <a:gd name="connsiteY31" fmla="*/ 1214273 h 1248812"/>
                    <a:gd name="connsiteX32" fmla="*/ 765004 w 875470"/>
                    <a:gd name="connsiteY32" fmla="*/ 1243529 h 1248812"/>
                    <a:gd name="connsiteX33" fmla="*/ 695940 w 875470"/>
                    <a:gd name="connsiteY33" fmla="*/ 1193170 h 1248812"/>
                    <a:gd name="connsiteX34" fmla="*/ 643183 w 875470"/>
                    <a:gd name="connsiteY34" fmla="*/ 1152883 h 1248812"/>
                    <a:gd name="connsiteX35" fmla="*/ 569323 w 875470"/>
                    <a:gd name="connsiteY35" fmla="*/ 1100605 h 1248812"/>
                    <a:gd name="connsiteX36" fmla="*/ 547260 w 875470"/>
                    <a:gd name="connsiteY36" fmla="*/ 1064634 h 124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75470" h="1248812">
                      <a:moveTo>
                        <a:pt x="547260" y="1064634"/>
                      </a:moveTo>
                      <a:cubicBezTo>
                        <a:pt x="531433" y="1031061"/>
                        <a:pt x="515127" y="997968"/>
                        <a:pt x="500738" y="963916"/>
                      </a:cubicBezTo>
                      <a:cubicBezTo>
                        <a:pt x="496422" y="953364"/>
                        <a:pt x="491626" y="949048"/>
                        <a:pt x="480595" y="948089"/>
                      </a:cubicBezTo>
                      <a:cubicBezTo>
                        <a:pt x="418245" y="944731"/>
                        <a:pt x="361651" y="924108"/>
                        <a:pt x="310333" y="889576"/>
                      </a:cubicBezTo>
                      <a:cubicBezTo>
                        <a:pt x="257096" y="853605"/>
                        <a:pt x="212492" y="807563"/>
                        <a:pt x="177001" y="754326"/>
                      </a:cubicBezTo>
                      <a:cubicBezTo>
                        <a:pt x="161653" y="730825"/>
                        <a:pt x="143428" y="718355"/>
                        <a:pt x="117529" y="709722"/>
                      </a:cubicBezTo>
                      <a:cubicBezTo>
                        <a:pt x="50863" y="687660"/>
                        <a:pt x="1463" y="616677"/>
                        <a:pt x="24" y="546654"/>
                      </a:cubicBezTo>
                      <a:cubicBezTo>
                        <a:pt x="-455" y="528429"/>
                        <a:pt x="6259" y="512602"/>
                        <a:pt x="10576" y="495815"/>
                      </a:cubicBezTo>
                      <a:cubicBezTo>
                        <a:pt x="28321" y="473274"/>
                        <a:pt x="53261" y="470396"/>
                        <a:pt x="74364" y="489101"/>
                      </a:cubicBezTo>
                      <a:cubicBezTo>
                        <a:pt x="97385" y="509244"/>
                        <a:pt x="109855" y="536103"/>
                        <a:pt x="115131" y="560083"/>
                      </a:cubicBezTo>
                      <a:cubicBezTo>
                        <a:pt x="118009" y="568716"/>
                        <a:pt x="120407" y="564400"/>
                        <a:pt x="118009" y="565839"/>
                      </a:cubicBezTo>
                      <a:cubicBezTo>
                        <a:pt x="117529" y="565839"/>
                        <a:pt x="117049" y="565359"/>
                        <a:pt x="116570" y="563920"/>
                      </a:cubicBezTo>
                      <a:cubicBezTo>
                        <a:pt x="99304" y="509244"/>
                        <a:pt x="82518" y="454089"/>
                        <a:pt x="58537" y="401812"/>
                      </a:cubicBezTo>
                      <a:cubicBezTo>
                        <a:pt x="40312" y="362004"/>
                        <a:pt x="51343" y="339462"/>
                        <a:pt x="94028" y="328431"/>
                      </a:cubicBezTo>
                      <a:cubicBezTo>
                        <a:pt x="163092" y="310686"/>
                        <a:pt x="225921" y="280950"/>
                        <a:pt x="283475" y="239223"/>
                      </a:cubicBezTo>
                      <a:cubicBezTo>
                        <a:pt x="336232" y="201334"/>
                        <a:pt x="382754" y="156251"/>
                        <a:pt x="419205" y="102055"/>
                      </a:cubicBezTo>
                      <a:cubicBezTo>
                        <a:pt x="433593" y="80952"/>
                        <a:pt x="445103" y="57931"/>
                        <a:pt x="451338" y="32991"/>
                      </a:cubicBezTo>
                      <a:cubicBezTo>
                        <a:pt x="459012" y="1336"/>
                        <a:pt x="466686" y="-3939"/>
                        <a:pt x="499299" y="2296"/>
                      </a:cubicBezTo>
                      <a:cubicBezTo>
                        <a:pt x="544862" y="10929"/>
                        <a:pt x="578915" y="37787"/>
                        <a:pt x="606732" y="73278"/>
                      </a:cubicBezTo>
                      <a:cubicBezTo>
                        <a:pt x="646060" y="123158"/>
                        <a:pt x="675796" y="178793"/>
                        <a:pt x="699777" y="237305"/>
                      </a:cubicBezTo>
                      <a:cubicBezTo>
                        <a:pt x="703614" y="246418"/>
                        <a:pt x="705053" y="255530"/>
                        <a:pt x="705532" y="259367"/>
                      </a:cubicBezTo>
                      <a:cubicBezTo>
                        <a:pt x="700736" y="240183"/>
                        <a:pt x="699777" y="216202"/>
                        <a:pt x="710808" y="193181"/>
                      </a:cubicBezTo>
                      <a:cubicBezTo>
                        <a:pt x="721839" y="170159"/>
                        <a:pt x="739105" y="162486"/>
                        <a:pt x="763085" y="169680"/>
                      </a:cubicBezTo>
                      <a:cubicBezTo>
                        <a:pt x="816322" y="182150"/>
                        <a:pt x="865243" y="237785"/>
                        <a:pt x="872916" y="293899"/>
                      </a:cubicBezTo>
                      <a:cubicBezTo>
                        <a:pt x="879631" y="347616"/>
                        <a:pt x="874835" y="397016"/>
                        <a:pt x="837425" y="441619"/>
                      </a:cubicBezTo>
                      <a:cubicBezTo>
                        <a:pt x="821119" y="460804"/>
                        <a:pt x="835027" y="489580"/>
                        <a:pt x="838384" y="513081"/>
                      </a:cubicBezTo>
                      <a:cubicBezTo>
                        <a:pt x="845099" y="560563"/>
                        <a:pt x="844619" y="607085"/>
                        <a:pt x="837425" y="655046"/>
                      </a:cubicBezTo>
                      <a:cubicBezTo>
                        <a:pt x="828792" y="715477"/>
                        <a:pt x="805771" y="768234"/>
                        <a:pt x="769321" y="816196"/>
                      </a:cubicBezTo>
                      <a:cubicBezTo>
                        <a:pt x="763565" y="823869"/>
                        <a:pt x="766443" y="833941"/>
                        <a:pt x="770759" y="843054"/>
                      </a:cubicBezTo>
                      <a:cubicBezTo>
                        <a:pt x="786586" y="877106"/>
                        <a:pt x="803373" y="911159"/>
                        <a:pt x="814884" y="947129"/>
                      </a:cubicBezTo>
                      <a:cubicBezTo>
                        <a:pt x="829751" y="972069"/>
                        <a:pt x="823996" y="998448"/>
                        <a:pt x="820639" y="1024347"/>
                      </a:cubicBezTo>
                      <a:cubicBezTo>
                        <a:pt x="812006" y="1087176"/>
                        <a:pt x="801454" y="1150005"/>
                        <a:pt x="802414" y="1214273"/>
                      </a:cubicBezTo>
                      <a:cubicBezTo>
                        <a:pt x="799056" y="1248805"/>
                        <a:pt x="790903" y="1255040"/>
                        <a:pt x="765004" y="1243529"/>
                      </a:cubicBezTo>
                      <a:cubicBezTo>
                        <a:pt x="741503" y="1227222"/>
                        <a:pt x="721839" y="1206599"/>
                        <a:pt x="695940" y="1193170"/>
                      </a:cubicBezTo>
                      <a:cubicBezTo>
                        <a:pt x="676755" y="1183098"/>
                        <a:pt x="660928" y="1165832"/>
                        <a:pt x="643183" y="1152883"/>
                      </a:cubicBezTo>
                      <a:cubicBezTo>
                        <a:pt x="618723" y="1135137"/>
                        <a:pt x="596181" y="1114993"/>
                        <a:pt x="569323" y="1100605"/>
                      </a:cubicBezTo>
                      <a:cubicBezTo>
                        <a:pt x="555894" y="1094370"/>
                        <a:pt x="552057" y="1079023"/>
                        <a:pt x="547260" y="10646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43">
                  <a:extLst>
                    <a:ext uri="{FF2B5EF4-FFF2-40B4-BE49-F238E27FC236}">
                      <a16:creationId xmlns:a16="http://schemas.microsoft.com/office/drawing/2014/main" id="{A0CCEAF6-ECA1-4434-9BE7-940D4BEC63E6}"/>
                    </a:ext>
                  </a:extLst>
                </p:cNvPr>
                <p:cNvSpPr/>
                <p:nvPr/>
              </p:nvSpPr>
              <p:spPr>
                <a:xfrm>
                  <a:off x="4200129" y="1047775"/>
                  <a:ext cx="816587" cy="753565"/>
                </a:xfrm>
                <a:custGeom>
                  <a:avLst/>
                  <a:gdLst>
                    <a:gd name="connsiteX0" fmla="*/ 815306 w 816587"/>
                    <a:gd name="connsiteY0" fmla="*/ 344457 h 753565"/>
                    <a:gd name="connsiteX1" fmla="*/ 762548 w 816587"/>
                    <a:gd name="connsiteY1" fmla="*/ 393857 h 753565"/>
                    <a:gd name="connsiteX2" fmla="*/ 765906 w 816587"/>
                    <a:gd name="connsiteY2" fmla="*/ 453808 h 753565"/>
                    <a:gd name="connsiteX3" fmla="*/ 751997 w 816587"/>
                    <a:gd name="connsiteY3" fmla="*/ 428389 h 753565"/>
                    <a:gd name="connsiteX4" fmla="*/ 626339 w 816587"/>
                    <a:gd name="connsiteY4" fmla="*/ 223595 h 753565"/>
                    <a:gd name="connsiteX5" fmla="*/ 532815 w 816587"/>
                    <a:gd name="connsiteY5" fmla="*/ 180430 h 753565"/>
                    <a:gd name="connsiteX6" fmla="*/ 515549 w 816587"/>
                    <a:gd name="connsiteY6" fmla="*/ 191461 h 753565"/>
                    <a:gd name="connsiteX7" fmla="*/ 382696 w 816587"/>
                    <a:gd name="connsiteY7" fmla="*/ 385224 h 753565"/>
                    <a:gd name="connsiteX8" fmla="*/ 145289 w 816587"/>
                    <a:gd name="connsiteY8" fmla="*/ 508963 h 753565"/>
                    <a:gd name="connsiteX9" fmla="*/ 116033 w 816587"/>
                    <a:gd name="connsiteY9" fmla="*/ 568915 h 753565"/>
                    <a:gd name="connsiteX10" fmla="*/ 175984 w 816587"/>
                    <a:gd name="connsiteY10" fmla="*/ 743014 h 753565"/>
                    <a:gd name="connsiteX11" fmla="*/ 173106 w 816587"/>
                    <a:gd name="connsiteY11" fmla="*/ 753565 h 753565"/>
                    <a:gd name="connsiteX12" fmla="*/ 154402 w 816587"/>
                    <a:gd name="connsiteY12" fmla="*/ 715196 h 753565"/>
                    <a:gd name="connsiteX13" fmla="*/ 131380 w 816587"/>
                    <a:gd name="connsiteY13" fmla="*/ 676348 h 753565"/>
                    <a:gd name="connsiteX14" fmla="*/ 62796 w 816587"/>
                    <a:gd name="connsiteY14" fmla="*/ 669154 h 753565"/>
                    <a:gd name="connsiteX15" fmla="*/ 926 w 816587"/>
                    <a:gd name="connsiteY15" fmla="*/ 445655 h 753565"/>
                    <a:gd name="connsiteX16" fmla="*/ 226823 w 816587"/>
                    <a:gd name="connsiteY16" fmla="*/ 58129 h 753565"/>
                    <a:gd name="connsiteX17" fmla="*/ 439290 w 816587"/>
                    <a:gd name="connsiteY17" fmla="*/ 96 h 753565"/>
                    <a:gd name="connsiteX18" fmla="*/ 732333 w 816587"/>
                    <a:gd name="connsiteY18" fmla="*/ 161725 h 753565"/>
                    <a:gd name="connsiteX19" fmla="*/ 816265 w 816587"/>
                    <a:gd name="connsiteY19" fmla="*/ 337742 h 753565"/>
                    <a:gd name="connsiteX20" fmla="*/ 815306 w 816587"/>
                    <a:gd name="connsiteY20" fmla="*/ 344457 h 75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6587" h="753565">
                      <a:moveTo>
                        <a:pt x="815306" y="344457"/>
                      </a:moveTo>
                      <a:cubicBezTo>
                        <a:pt x="780294" y="346855"/>
                        <a:pt x="766865" y="359325"/>
                        <a:pt x="762548" y="393857"/>
                      </a:cubicBezTo>
                      <a:cubicBezTo>
                        <a:pt x="760150" y="413041"/>
                        <a:pt x="762069" y="432226"/>
                        <a:pt x="765906" y="453808"/>
                      </a:cubicBezTo>
                      <a:cubicBezTo>
                        <a:pt x="756793" y="445655"/>
                        <a:pt x="755354" y="436542"/>
                        <a:pt x="751997" y="428389"/>
                      </a:cubicBezTo>
                      <a:cubicBezTo>
                        <a:pt x="720343" y="354049"/>
                        <a:pt x="686290" y="280669"/>
                        <a:pt x="626339" y="223595"/>
                      </a:cubicBezTo>
                      <a:cubicBezTo>
                        <a:pt x="600440" y="198655"/>
                        <a:pt x="570224" y="181869"/>
                        <a:pt x="532815" y="180430"/>
                      </a:cubicBezTo>
                      <a:cubicBezTo>
                        <a:pt x="524182" y="180430"/>
                        <a:pt x="517467" y="180430"/>
                        <a:pt x="515549" y="191461"/>
                      </a:cubicBezTo>
                      <a:cubicBezTo>
                        <a:pt x="498283" y="274434"/>
                        <a:pt x="444087" y="332467"/>
                        <a:pt x="382696" y="385224"/>
                      </a:cubicBezTo>
                      <a:cubicBezTo>
                        <a:pt x="313632" y="445175"/>
                        <a:pt x="235456" y="488340"/>
                        <a:pt x="145289" y="508963"/>
                      </a:cubicBezTo>
                      <a:cubicBezTo>
                        <a:pt x="109798" y="517117"/>
                        <a:pt x="100685" y="535822"/>
                        <a:pt x="116033" y="568915"/>
                      </a:cubicBezTo>
                      <a:cubicBezTo>
                        <a:pt x="141932" y="625029"/>
                        <a:pt x="161596" y="683062"/>
                        <a:pt x="175984" y="743014"/>
                      </a:cubicBezTo>
                      <a:cubicBezTo>
                        <a:pt x="176464" y="745891"/>
                        <a:pt x="176464" y="749249"/>
                        <a:pt x="173106" y="753565"/>
                      </a:cubicBezTo>
                      <a:cubicBezTo>
                        <a:pt x="166871" y="740616"/>
                        <a:pt x="161116" y="727666"/>
                        <a:pt x="154402" y="715196"/>
                      </a:cubicBezTo>
                      <a:cubicBezTo>
                        <a:pt x="147207" y="701767"/>
                        <a:pt x="140493" y="688338"/>
                        <a:pt x="131380" y="676348"/>
                      </a:cubicBezTo>
                      <a:cubicBezTo>
                        <a:pt x="112196" y="651408"/>
                        <a:pt x="102124" y="650928"/>
                        <a:pt x="62796" y="669154"/>
                      </a:cubicBezTo>
                      <a:cubicBezTo>
                        <a:pt x="28264" y="598171"/>
                        <a:pt x="6202" y="525270"/>
                        <a:pt x="926" y="445655"/>
                      </a:cubicBezTo>
                      <a:cubicBezTo>
                        <a:pt x="-10105" y="282107"/>
                        <a:pt x="78143" y="127673"/>
                        <a:pt x="226823" y="58129"/>
                      </a:cubicBezTo>
                      <a:cubicBezTo>
                        <a:pt x="294448" y="26954"/>
                        <a:pt x="363512" y="2015"/>
                        <a:pt x="439290" y="96"/>
                      </a:cubicBezTo>
                      <a:cubicBezTo>
                        <a:pt x="568306" y="-2781"/>
                        <a:pt x="661830" y="59088"/>
                        <a:pt x="732333" y="161725"/>
                      </a:cubicBezTo>
                      <a:cubicBezTo>
                        <a:pt x="769263" y="215921"/>
                        <a:pt x="795162" y="275873"/>
                        <a:pt x="816265" y="337742"/>
                      </a:cubicBezTo>
                      <a:cubicBezTo>
                        <a:pt x="817224" y="339661"/>
                        <a:pt x="815785" y="342538"/>
                        <a:pt x="815306" y="34445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285FB881-4426-48D7-8920-08A602A6F090}"/>
                    </a:ext>
                  </a:extLst>
                </p:cNvPr>
                <p:cNvSpPr/>
                <p:nvPr/>
              </p:nvSpPr>
              <p:spPr>
                <a:xfrm>
                  <a:off x="4726694" y="2286226"/>
                  <a:ext cx="292098" cy="337646"/>
                </a:xfrm>
                <a:custGeom>
                  <a:avLst/>
                  <a:gdLst>
                    <a:gd name="connsiteX0" fmla="*/ 88263 w 292098"/>
                    <a:gd name="connsiteY0" fmla="*/ 337646 h 337646"/>
                    <a:gd name="connsiteX1" fmla="*/ 3852 w 292098"/>
                    <a:gd name="connsiteY1" fmla="*/ 97361 h 337646"/>
                    <a:gd name="connsiteX2" fmla="*/ 2413 w 292098"/>
                    <a:gd name="connsiteY2" fmla="*/ 71942 h 337646"/>
                    <a:gd name="connsiteX3" fmla="*/ 59966 w 292098"/>
                    <a:gd name="connsiteY3" fmla="*/ 21103 h 337646"/>
                    <a:gd name="connsiteX4" fmla="*/ 71956 w 292098"/>
                    <a:gd name="connsiteY4" fmla="*/ 0 h 337646"/>
                    <a:gd name="connsiteX5" fmla="*/ 207686 w 292098"/>
                    <a:gd name="connsiteY5" fmla="*/ 106953 h 337646"/>
                    <a:gd name="connsiteX6" fmla="*/ 292098 w 292098"/>
                    <a:gd name="connsiteY6" fmla="*/ 172660 h 337646"/>
                    <a:gd name="connsiteX7" fmla="*/ 239820 w 292098"/>
                    <a:gd name="connsiteY7" fmla="*/ 164986 h 337646"/>
                    <a:gd name="connsiteX8" fmla="*/ 196655 w 292098"/>
                    <a:gd name="connsiteY8" fmla="*/ 150598 h 337646"/>
                    <a:gd name="connsiteX9" fmla="*/ 168838 w 292098"/>
                    <a:gd name="connsiteY9" fmla="*/ 164986 h 337646"/>
                    <a:gd name="connsiteX10" fmla="*/ 88263 w 292098"/>
                    <a:gd name="connsiteY10" fmla="*/ 337646 h 33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098" h="337646">
                      <a:moveTo>
                        <a:pt x="88263" y="337646"/>
                      </a:moveTo>
                      <a:cubicBezTo>
                        <a:pt x="82028" y="320860"/>
                        <a:pt x="22557" y="151557"/>
                        <a:pt x="3852" y="97361"/>
                      </a:cubicBezTo>
                      <a:cubicBezTo>
                        <a:pt x="974" y="89208"/>
                        <a:pt x="-2383" y="81054"/>
                        <a:pt x="2413" y="71942"/>
                      </a:cubicBezTo>
                      <a:cubicBezTo>
                        <a:pt x="17281" y="49880"/>
                        <a:pt x="40302" y="37410"/>
                        <a:pt x="59966" y="21103"/>
                      </a:cubicBezTo>
                      <a:cubicBezTo>
                        <a:pt x="67160" y="14868"/>
                        <a:pt x="72436" y="9592"/>
                        <a:pt x="71956" y="0"/>
                      </a:cubicBezTo>
                      <a:cubicBezTo>
                        <a:pt x="110325" y="45083"/>
                        <a:pt x="163562" y="70023"/>
                        <a:pt x="207686" y="106953"/>
                      </a:cubicBezTo>
                      <a:cubicBezTo>
                        <a:pt x="235024" y="129974"/>
                        <a:pt x="268597" y="145322"/>
                        <a:pt x="292098" y="172660"/>
                      </a:cubicBezTo>
                      <a:cubicBezTo>
                        <a:pt x="272914" y="182732"/>
                        <a:pt x="256607" y="170262"/>
                        <a:pt x="239820" y="164986"/>
                      </a:cubicBezTo>
                      <a:cubicBezTo>
                        <a:pt x="225432" y="160670"/>
                        <a:pt x="211523" y="154914"/>
                        <a:pt x="196655" y="150598"/>
                      </a:cubicBezTo>
                      <a:cubicBezTo>
                        <a:pt x="182267" y="146281"/>
                        <a:pt x="173634" y="151077"/>
                        <a:pt x="168838" y="164986"/>
                      </a:cubicBezTo>
                      <a:cubicBezTo>
                        <a:pt x="165001" y="177936"/>
                        <a:pt x="94018" y="326615"/>
                        <a:pt x="88263" y="33764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45">
                  <a:extLst>
                    <a:ext uri="{FF2B5EF4-FFF2-40B4-BE49-F238E27FC236}">
                      <a16:creationId xmlns:a16="http://schemas.microsoft.com/office/drawing/2014/main" id="{2EEAD3D6-7649-4916-B15F-68F64C9B1039}"/>
                    </a:ext>
                  </a:extLst>
                </p:cNvPr>
                <p:cNvSpPr/>
                <p:nvPr/>
              </p:nvSpPr>
              <p:spPr>
                <a:xfrm>
                  <a:off x="5048048" y="2162752"/>
                  <a:ext cx="251318" cy="277982"/>
                </a:xfrm>
                <a:custGeom>
                  <a:avLst/>
                  <a:gdLst>
                    <a:gd name="connsiteX0" fmla="*/ 235009 w 251318"/>
                    <a:gd name="connsiteY0" fmla="*/ 204529 h 277982"/>
                    <a:gd name="connsiteX1" fmla="*/ 249877 w 251318"/>
                    <a:gd name="connsiteY1" fmla="*/ 231387 h 277982"/>
                    <a:gd name="connsiteX2" fmla="*/ 239806 w 251318"/>
                    <a:gd name="connsiteY2" fmla="*/ 238581 h 277982"/>
                    <a:gd name="connsiteX3" fmla="*/ 117984 w 251318"/>
                    <a:gd name="connsiteY3" fmla="*/ 202131 h 277982"/>
                    <a:gd name="connsiteX4" fmla="*/ 70982 w 251318"/>
                    <a:gd name="connsiteY4" fmla="*/ 186783 h 277982"/>
                    <a:gd name="connsiteX5" fmla="*/ 42206 w 251318"/>
                    <a:gd name="connsiteY5" fmla="*/ 199732 h 277982"/>
                    <a:gd name="connsiteX6" fmla="*/ 15348 w 251318"/>
                    <a:gd name="connsiteY6" fmla="*/ 263041 h 277982"/>
                    <a:gd name="connsiteX7" fmla="*/ 0 w 251318"/>
                    <a:gd name="connsiteY7" fmla="*/ 277909 h 277982"/>
                    <a:gd name="connsiteX8" fmla="*/ 19664 w 251318"/>
                    <a:gd name="connsiteY8" fmla="*/ 7888 h 277982"/>
                    <a:gd name="connsiteX9" fmla="*/ 113668 w 251318"/>
                    <a:gd name="connsiteY9" fmla="*/ 214 h 277982"/>
                    <a:gd name="connsiteX10" fmla="*/ 134771 w 251318"/>
                    <a:gd name="connsiteY10" fmla="*/ 25154 h 277982"/>
                    <a:gd name="connsiteX11" fmla="*/ 212947 w 251318"/>
                    <a:gd name="connsiteY11" fmla="*/ 158486 h 277982"/>
                    <a:gd name="connsiteX12" fmla="*/ 235009 w 251318"/>
                    <a:gd name="connsiteY12" fmla="*/ 204529 h 27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318" h="277982">
                      <a:moveTo>
                        <a:pt x="235009" y="204529"/>
                      </a:moveTo>
                      <a:cubicBezTo>
                        <a:pt x="240285" y="213162"/>
                        <a:pt x="246040" y="221795"/>
                        <a:pt x="249877" y="231387"/>
                      </a:cubicBezTo>
                      <a:cubicBezTo>
                        <a:pt x="255153" y="243857"/>
                        <a:pt x="244602" y="237622"/>
                        <a:pt x="239806" y="238581"/>
                      </a:cubicBezTo>
                      <a:cubicBezTo>
                        <a:pt x="196641" y="234744"/>
                        <a:pt x="157792" y="216999"/>
                        <a:pt x="117984" y="202131"/>
                      </a:cubicBezTo>
                      <a:cubicBezTo>
                        <a:pt x="102157" y="197334"/>
                        <a:pt x="85850" y="193977"/>
                        <a:pt x="70982" y="186783"/>
                      </a:cubicBezTo>
                      <a:cubicBezTo>
                        <a:pt x="56594" y="179589"/>
                        <a:pt x="47002" y="183426"/>
                        <a:pt x="42206" y="199732"/>
                      </a:cubicBezTo>
                      <a:cubicBezTo>
                        <a:pt x="35491" y="221795"/>
                        <a:pt x="22062" y="240979"/>
                        <a:pt x="15348" y="263041"/>
                      </a:cubicBezTo>
                      <a:cubicBezTo>
                        <a:pt x="12950" y="270235"/>
                        <a:pt x="11031" y="278868"/>
                        <a:pt x="0" y="277909"/>
                      </a:cubicBezTo>
                      <a:cubicBezTo>
                        <a:pt x="0" y="251051"/>
                        <a:pt x="18705" y="33787"/>
                        <a:pt x="19664" y="7888"/>
                      </a:cubicBezTo>
                      <a:cubicBezTo>
                        <a:pt x="51798" y="16521"/>
                        <a:pt x="82013" y="-2184"/>
                        <a:pt x="113668" y="214"/>
                      </a:cubicBezTo>
                      <a:cubicBezTo>
                        <a:pt x="124219" y="5490"/>
                        <a:pt x="129495" y="15562"/>
                        <a:pt x="134771" y="25154"/>
                      </a:cubicBezTo>
                      <a:cubicBezTo>
                        <a:pt x="159231" y="70717"/>
                        <a:pt x="186089" y="114362"/>
                        <a:pt x="212947" y="158486"/>
                      </a:cubicBezTo>
                      <a:cubicBezTo>
                        <a:pt x="222540" y="172395"/>
                        <a:pt x="230693" y="187263"/>
                        <a:pt x="235009" y="2045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46">
                  <a:extLst>
                    <a:ext uri="{FF2B5EF4-FFF2-40B4-BE49-F238E27FC236}">
                      <a16:creationId xmlns:a16="http://schemas.microsoft.com/office/drawing/2014/main" id="{5F35D549-252B-46E4-8524-7C21BAFB5709}"/>
                    </a:ext>
                  </a:extLst>
                </p:cNvPr>
                <p:cNvSpPr/>
                <p:nvPr/>
              </p:nvSpPr>
              <p:spPr>
                <a:xfrm>
                  <a:off x="4875388" y="2336161"/>
                  <a:ext cx="321343" cy="270924"/>
                </a:xfrm>
                <a:custGeom>
                  <a:avLst/>
                  <a:gdLst>
                    <a:gd name="connsiteX0" fmla="*/ 172660 w 321343"/>
                    <a:gd name="connsiteY0" fmla="*/ 104020 h 270924"/>
                    <a:gd name="connsiteX1" fmla="*/ 210070 w 321343"/>
                    <a:gd name="connsiteY1" fmla="*/ 17211 h 270924"/>
                    <a:gd name="connsiteX2" fmla="*/ 237407 w 321343"/>
                    <a:gd name="connsiteY2" fmla="*/ 2822 h 270924"/>
                    <a:gd name="connsiteX3" fmla="*/ 292563 w 321343"/>
                    <a:gd name="connsiteY3" fmla="*/ 22007 h 270924"/>
                    <a:gd name="connsiteX4" fmla="*/ 321339 w 321343"/>
                    <a:gd name="connsiteY4" fmla="*/ 175482 h 270924"/>
                    <a:gd name="connsiteX5" fmla="*/ 126138 w 321343"/>
                    <a:gd name="connsiteY5" fmla="*/ 261812 h 270924"/>
                    <a:gd name="connsiteX6" fmla="*/ 101198 w 321343"/>
                    <a:gd name="connsiteY6" fmla="*/ 270925 h 270924"/>
                    <a:gd name="connsiteX7" fmla="*/ 23501 w 321343"/>
                    <a:gd name="connsiteY7" fmla="*/ 188911 h 270924"/>
                    <a:gd name="connsiteX8" fmla="*/ 0 w 321343"/>
                    <a:gd name="connsiteY8" fmla="*/ 151981 h 270924"/>
                    <a:gd name="connsiteX9" fmla="*/ 6235 w 321343"/>
                    <a:gd name="connsiteY9" fmla="*/ 134236 h 270924"/>
                    <a:gd name="connsiteX10" fmla="*/ 82493 w 321343"/>
                    <a:gd name="connsiteY10" fmla="*/ 104979 h 270924"/>
                    <a:gd name="connsiteX11" fmla="*/ 143883 w 321343"/>
                    <a:gd name="connsiteY11" fmla="*/ 123684 h 270924"/>
                    <a:gd name="connsiteX12" fmla="*/ 172660 w 321343"/>
                    <a:gd name="connsiteY12" fmla="*/ 104020 h 27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343" h="270924">
                      <a:moveTo>
                        <a:pt x="172660" y="104020"/>
                      </a:moveTo>
                      <a:cubicBezTo>
                        <a:pt x="185130" y="75243"/>
                        <a:pt x="198559" y="46467"/>
                        <a:pt x="210070" y="17211"/>
                      </a:cubicBezTo>
                      <a:cubicBezTo>
                        <a:pt x="215825" y="2822"/>
                        <a:pt x="220621" y="-4372"/>
                        <a:pt x="237407" y="2822"/>
                      </a:cubicBezTo>
                      <a:cubicBezTo>
                        <a:pt x="255153" y="10496"/>
                        <a:pt x="274338" y="15772"/>
                        <a:pt x="292563" y="22007"/>
                      </a:cubicBezTo>
                      <a:cubicBezTo>
                        <a:pt x="299277" y="67570"/>
                        <a:pt x="315105" y="129919"/>
                        <a:pt x="321339" y="175482"/>
                      </a:cubicBezTo>
                      <a:cubicBezTo>
                        <a:pt x="322299" y="183156"/>
                        <a:pt x="173139" y="237832"/>
                        <a:pt x="126138" y="261812"/>
                      </a:cubicBezTo>
                      <a:cubicBezTo>
                        <a:pt x="117984" y="266129"/>
                        <a:pt x="109351" y="267568"/>
                        <a:pt x="101198" y="270925"/>
                      </a:cubicBezTo>
                      <a:cubicBezTo>
                        <a:pt x="69064" y="249342"/>
                        <a:pt x="48920" y="216729"/>
                        <a:pt x="23501" y="188911"/>
                      </a:cubicBezTo>
                      <a:cubicBezTo>
                        <a:pt x="13909" y="178360"/>
                        <a:pt x="0" y="169247"/>
                        <a:pt x="0" y="151981"/>
                      </a:cubicBezTo>
                      <a:cubicBezTo>
                        <a:pt x="1919" y="146226"/>
                        <a:pt x="4317" y="139991"/>
                        <a:pt x="6235" y="134236"/>
                      </a:cubicBezTo>
                      <a:cubicBezTo>
                        <a:pt x="25899" y="76682"/>
                        <a:pt x="16307" y="83877"/>
                        <a:pt x="82493" y="104979"/>
                      </a:cubicBezTo>
                      <a:cubicBezTo>
                        <a:pt x="102637" y="111694"/>
                        <a:pt x="122780" y="118888"/>
                        <a:pt x="143883" y="123684"/>
                      </a:cubicBezTo>
                      <a:cubicBezTo>
                        <a:pt x="165945" y="136154"/>
                        <a:pt x="167384" y="135195"/>
                        <a:pt x="172660" y="10402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" name="Graphic 81">
                  <a:extLst>
                    <a:ext uri="{FF2B5EF4-FFF2-40B4-BE49-F238E27FC236}">
                      <a16:creationId xmlns:a16="http://schemas.microsoft.com/office/drawing/2014/main" id="{5739F0D4-6B7C-4754-9374-5D11456A053D}"/>
                    </a:ext>
                  </a:extLst>
                </p:cNvPr>
                <p:cNvGrpSpPr/>
                <p:nvPr/>
              </p:nvGrpSpPr>
              <p:grpSpPr>
                <a:xfrm>
                  <a:off x="4459237" y="2148217"/>
                  <a:ext cx="1295758" cy="759593"/>
                  <a:chOff x="6513334" y="1100346"/>
                  <a:chExt cx="1295758" cy="759593"/>
                </a:xfrm>
                <a:solidFill>
                  <a:srgbClr val="1B4760"/>
                </a:solidFill>
              </p:grpSpPr>
              <p:sp>
                <p:nvSpPr>
                  <p:cNvPr id="39" name="Freeform: Shape 48">
                    <a:extLst>
                      <a:ext uri="{FF2B5EF4-FFF2-40B4-BE49-F238E27FC236}">
                        <a16:creationId xmlns:a16="http://schemas.microsoft.com/office/drawing/2014/main" id="{E1066A0D-4CDE-46F6-ADAD-5951E57488AC}"/>
                      </a:ext>
                    </a:extLst>
                  </p:cNvPr>
                  <p:cNvSpPr/>
                  <p:nvPr/>
                </p:nvSpPr>
                <p:spPr>
                  <a:xfrm>
                    <a:off x="7216292" y="1100346"/>
                    <a:ext cx="592799" cy="368702"/>
                  </a:xfrm>
                  <a:custGeom>
                    <a:avLst/>
                    <a:gdLst>
                      <a:gd name="connsiteX0" fmla="*/ 463304 w 592799"/>
                      <a:gd name="connsiteY0" fmla="*/ 64629 h 368702"/>
                      <a:gd name="connsiteX1" fmla="*/ 318941 w 592799"/>
                      <a:gd name="connsiteY1" fmla="*/ 3239 h 368702"/>
                      <a:gd name="connsiteX2" fmla="*/ 318941 w 592799"/>
                      <a:gd name="connsiteY2" fmla="*/ 3239 h 368702"/>
                      <a:gd name="connsiteX3" fmla="*/ 0 w 592799"/>
                      <a:gd name="connsiteY3" fmla="*/ 14270 h 368702"/>
                      <a:gd name="connsiteX4" fmla="*/ 132852 w 592799"/>
                      <a:gd name="connsiteY4" fmla="*/ 252637 h 368702"/>
                      <a:gd name="connsiteX5" fmla="*/ 6235 w 592799"/>
                      <a:gd name="connsiteY5" fmla="*/ 209951 h 368702"/>
                      <a:gd name="connsiteX6" fmla="*/ 19184 w 592799"/>
                      <a:gd name="connsiteY6" fmla="*/ 368702 h 368702"/>
                      <a:gd name="connsiteX7" fmla="*/ 208151 w 592799"/>
                      <a:gd name="connsiteY7" fmla="*/ 306353 h 368702"/>
                      <a:gd name="connsiteX8" fmla="*/ 208151 w 592799"/>
                      <a:gd name="connsiteY8" fmla="*/ 306353 h 368702"/>
                      <a:gd name="connsiteX9" fmla="*/ 384169 w 592799"/>
                      <a:gd name="connsiteY9" fmla="*/ 262708 h 368702"/>
                      <a:gd name="connsiteX10" fmla="*/ 592799 w 592799"/>
                      <a:gd name="connsiteY10" fmla="*/ 223380 h 368702"/>
                      <a:gd name="connsiteX11" fmla="*/ 463304 w 592799"/>
                      <a:gd name="connsiteY11" fmla="*/ 64629 h 36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799" h="368702">
                        <a:moveTo>
                          <a:pt x="463304" y="64629"/>
                        </a:moveTo>
                        <a:cubicBezTo>
                          <a:pt x="424456" y="20984"/>
                          <a:pt x="374576" y="6116"/>
                          <a:pt x="318941" y="3239"/>
                        </a:cubicBezTo>
                        <a:cubicBezTo>
                          <a:pt x="318941" y="3239"/>
                          <a:pt x="318941" y="3239"/>
                          <a:pt x="318941" y="3239"/>
                        </a:cubicBezTo>
                        <a:cubicBezTo>
                          <a:pt x="311268" y="-3955"/>
                          <a:pt x="35971" y="1320"/>
                          <a:pt x="0" y="14270"/>
                        </a:cubicBezTo>
                        <a:cubicBezTo>
                          <a:pt x="35491" y="81895"/>
                          <a:pt x="126138" y="240646"/>
                          <a:pt x="132852" y="252637"/>
                        </a:cubicBezTo>
                        <a:cubicBezTo>
                          <a:pt x="129975" y="247361"/>
                          <a:pt x="42686" y="222901"/>
                          <a:pt x="6235" y="209951"/>
                        </a:cubicBezTo>
                        <a:cubicBezTo>
                          <a:pt x="-4796" y="222901"/>
                          <a:pt x="13909" y="329374"/>
                          <a:pt x="19184" y="368702"/>
                        </a:cubicBezTo>
                        <a:cubicBezTo>
                          <a:pt x="82014" y="348079"/>
                          <a:pt x="144843" y="326976"/>
                          <a:pt x="208151" y="306353"/>
                        </a:cubicBezTo>
                        <a:cubicBezTo>
                          <a:pt x="208151" y="306353"/>
                          <a:pt x="208151" y="306353"/>
                          <a:pt x="208151" y="306353"/>
                        </a:cubicBezTo>
                        <a:cubicBezTo>
                          <a:pt x="266664" y="291965"/>
                          <a:pt x="325656" y="277576"/>
                          <a:pt x="384169" y="262708"/>
                        </a:cubicBezTo>
                        <a:cubicBezTo>
                          <a:pt x="453232" y="245442"/>
                          <a:pt x="523735" y="237769"/>
                          <a:pt x="592799" y="223380"/>
                        </a:cubicBezTo>
                        <a:cubicBezTo>
                          <a:pt x="553951" y="166307"/>
                          <a:pt x="508867" y="115468"/>
                          <a:pt x="463304" y="6462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49">
                    <a:extLst>
                      <a:ext uri="{FF2B5EF4-FFF2-40B4-BE49-F238E27FC236}">
                        <a16:creationId xmlns:a16="http://schemas.microsoft.com/office/drawing/2014/main" id="{C95963C4-97F6-4EDC-8B6A-9EF7DA937010}"/>
                      </a:ext>
                    </a:extLst>
                  </p:cNvPr>
                  <p:cNvSpPr/>
                  <p:nvPr/>
                </p:nvSpPr>
                <p:spPr>
                  <a:xfrm>
                    <a:off x="6513334" y="1308761"/>
                    <a:ext cx="517349" cy="551177"/>
                  </a:xfrm>
                  <a:custGeom>
                    <a:avLst/>
                    <a:gdLst>
                      <a:gd name="connsiteX0" fmla="*/ 416151 w 517349"/>
                      <a:gd name="connsiteY0" fmla="*/ 131030 h 551177"/>
                      <a:gd name="connsiteX1" fmla="*/ 352363 w 517349"/>
                      <a:gd name="connsiteY1" fmla="*/ 237504 h 551177"/>
                      <a:gd name="connsiteX2" fmla="*/ 270349 w 517349"/>
                      <a:gd name="connsiteY2" fmla="*/ 1535 h 551177"/>
                      <a:gd name="connsiteX3" fmla="*/ 266033 w 517349"/>
                      <a:gd name="connsiteY3" fmla="*/ 97 h 551177"/>
                      <a:gd name="connsiteX4" fmla="*/ 138936 w 517349"/>
                      <a:gd name="connsiteY4" fmla="*/ 121438 h 551177"/>
                      <a:gd name="connsiteX5" fmla="*/ 138936 w 517349"/>
                      <a:gd name="connsiteY5" fmla="*/ 121438 h 551177"/>
                      <a:gd name="connsiteX6" fmla="*/ 27187 w 517349"/>
                      <a:gd name="connsiteY6" fmla="*/ 260525 h 551177"/>
                      <a:gd name="connsiteX7" fmla="*/ 2247 w 517349"/>
                      <a:gd name="connsiteY7" fmla="*/ 365081 h 551177"/>
                      <a:gd name="connsiteX8" fmla="*/ 34381 w 517349"/>
                      <a:gd name="connsiteY8" fmla="*/ 551170 h 551177"/>
                      <a:gd name="connsiteX9" fmla="*/ 210878 w 517349"/>
                      <a:gd name="connsiteY9" fmla="*/ 426471 h 551177"/>
                      <a:gd name="connsiteX10" fmla="*/ 393130 w 517349"/>
                      <a:gd name="connsiteY10" fmla="*/ 313762 h 551177"/>
                      <a:gd name="connsiteX11" fmla="*/ 393130 w 517349"/>
                      <a:gd name="connsiteY11" fmla="*/ 313762 h 551177"/>
                      <a:gd name="connsiteX12" fmla="*/ 517349 w 517349"/>
                      <a:gd name="connsiteY12" fmla="*/ 250454 h 551177"/>
                      <a:gd name="connsiteX13" fmla="*/ 416151 w 517349"/>
                      <a:gd name="connsiteY13" fmla="*/ 131030 h 55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7349" h="551177">
                        <a:moveTo>
                          <a:pt x="416151" y="131030"/>
                        </a:moveTo>
                        <a:cubicBezTo>
                          <a:pt x="397446" y="165083"/>
                          <a:pt x="356200" y="255250"/>
                          <a:pt x="352363" y="237504"/>
                        </a:cubicBezTo>
                        <a:cubicBezTo>
                          <a:pt x="350445" y="229830"/>
                          <a:pt x="295289" y="71559"/>
                          <a:pt x="270349" y="1535"/>
                        </a:cubicBezTo>
                        <a:cubicBezTo>
                          <a:pt x="268911" y="1056"/>
                          <a:pt x="266513" y="-383"/>
                          <a:pt x="266033" y="97"/>
                        </a:cubicBezTo>
                        <a:cubicBezTo>
                          <a:pt x="222388" y="39425"/>
                          <a:pt x="138936" y="121438"/>
                          <a:pt x="138936" y="121438"/>
                        </a:cubicBezTo>
                        <a:lnTo>
                          <a:pt x="138936" y="121438"/>
                        </a:lnTo>
                        <a:cubicBezTo>
                          <a:pt x="95292" y="162685"/>
                          <a:pt x="56923" y="208248"/>
                          <a:pt x="27187" y="260525"/>
                        </a:cubicBezTo>
                        <a:cubicBezTo>
                          <a:pt x="9441" y="292180"/>
                          <a:pt x="-5906" y="324793"/>
                          <a:pt x="2247" y="365081"/>
                        </a:cubicBezTo>
                        <a:cubicBezTo>
                          <a:pt x="15196" y="426471"/>
                          <a:pt x="23830" y="488820"/>
                          <a:pt x="34381" y="551170"/>
                        </a:cubicBezTo>
                        <a:cubicBezTo>
                          <a:pt x="40136" y="552129"/>
                          <a:pt x="154763" y="464360"/>
                          <a:pt x="210878" y="426471"/>
                        </a:cubicBezTo>
                        <a:cubicBezTo>
                          <a:pt x="270349" y="386183"/>
                          <a:pt x="332699" y="351652"/>
                          <a:pt x="393130" y="313762"/>
                        </a:cubicBezTo>
                        <a:cubicBezTo>
                          <a:pt x="393130" y="313762"/>
                          <a:pt x="393130" y="313762"/>
                          <a:pt x="393130" y="313762"/>
                        </a:cubicBezTo>
                        <a:cubicBezTo>
                          <a:pt x="434376" y="292659"/>
                          <a:pt x="475623" y="271556"/>
                          <a:pt x="517349" y="250454"/>
                        </a:cubicBezTo>
                        <a:cubicBezTo>
                          <a:pt x="486174" y="208248"/>
                          <a:pt x="449724" y="170838"/>
                          <a:pt x="416151" y="13103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0">
                <a:extLst>
                  <a:ext uri="{FF2B5EF4-FFF2-40B4-BE49-F238E27FC236}">
                    <a16:creationId xmlns:a16="http://schemas.microsoft.com/office/drawing/2014/main" id="{741E6E14-3CE6-4C58-A634-C2E2F494C78B}"/>
                  </a:ext>
                </a:extLst>
              </p:cNvPr>
              <p:cNvGrpSpPr/>
              <p:nvPr/>
            </p:nvGrpSpPr>
            <p:grpSpPr>
              <a:xfrm>
                <a:off x="6502757" y="1750885"/>
                <a:ext cx="1579169" cy="1635670"/>
                <a:chOff x="6563619" y="1067070"/>
                <a:chExt cx="1784092" cy="1847925"/>
              </a:xfrm>
            </p:grpSpPr>
            <p:sp>
              <p:nvSpPr>
                <p:cNvPr id="29" name="Freeform: Shape 51">
                  <a:extLst>
                    <a:ext uri="{FF2B5EF4-FFF2-40B4-BE49-F238E27FC236}">
                      <a16:creationId xmlns:a16="http://schemas.microsoft.com/office/drawing/2014/main" id="{1FDC2984-8272-4F02-824F-0A5B3110E7AB}"/>
                    </a:ext>
                  </a:extLst>
                </p:cNvPr>
                <p:cNvSpPr/>
                <p:nvPr/>
              </p:nvSpPr>
              <p:spPr>
                <a:xfrm>
                  <a:off x="6722504" y="1067070"/>
                  <a:ext cx="1625207" cy="1083905"/>
                </a:xfrm>
                <a:custGeom>
                  <a:avLst/>
                  <a:gdLst>
                    <a:gd name="connsiteX0" fmla="*/ 1433423 w 1625207"/>
                    <a:gd name="connsiteY0" fmla="*/ 1036904 h 1083905"/>
                    <a:gd name="connsiteX1" fmla="*/ 1366278 w 1625207"/>
                    <a:gd name="connsiteY1" fmla="*/ 941461 h 1083905"/>
                    <a:gd name="connsiteX2" fmla="*/ 1389779 w 1625207"/>
                    <a:gd name="connsiteY2" fmla="*/ 782710 h 1083905"/>
                    <a:gd name="connsiteX3" fmla="*/ 1412320 w 1625207"/>
                    <a:gd name="connsiteY3" fmla="*/ 671440 h 1083905"/>
                    <a:gd name="connsiteX4" fmla="*/ 1388340 w 1625207"/>
                    <a:gd name="connsiteY4" fmla="*/ 624918 h 1083905"/>
                    <a:gd name="connsiteX5" fmla="*/ 1345654 w 1625207"/>
                    <a:gd name="connsiteY5" fmla="*/ 645062 h 1083905"/>
                    <a:gd name="connsiteX6" fmla="*/ 1045418 w 1625207"/>
                    <a:gd name="connsiteY6" fmla="*/ 1045537 h 1083905"/>
                    <a:gd name="connsiteX7" fmla="*/ 923117 w 1625207"/>
                    <a:gd name="connsiteY7" fmla="*/ 1083906 h 1083905"/>
                    <a:gd name="connsiteX8" fmla="*/ 936546 w 1625207"/>
                    <a:gd name="connsiteY8" fmla="*/ 1060884 h 1083905"/>
                    <a:gd name="connsiteX9" fmla="*/ 1024795 w 1625207"/>
                    <a:gd name="connsiteY9" fmla="*/ 973595 h 1083905"/>
                    <a:gd name="connsiteX10" fmla="*/ 1060766 w 1625207"/>
                    <a:gd name="connsiteY10" fmla="*/ 952013 h 1083905"/>
                    <a:gd name="connsiteX11" fmla="*/ 1184025 w 1625207"/>
                    <a:gd name="connsiteY11" fmla="*/ 773597 h 1083905"/>
                    <a:gd name="connsiteX12" fmla="*/ 1133666 w 1625207"/>
                    <a:gd name="connsiteY12" fmla="*/ 703095 h 1083905"/>
                    <a:gd name="connsiteX13" fmla="*/ 1105849 w 1625207"/>
                    <a:gd name="connsiteY13" fmla="*/ 689186 h 1083905"/>
                    <a:gd name="connsiteX14" fmla="*/ 1084746 w 1625207"/>
                    <a:gd name="connsiteY14" fmla="*/ 659450 h 1083905"/>
                    <a:gd name="connsiteX15" fmla="*/ 1072756 w 1625207"/>
                    <a:gd name="connsiteY15" fmla="*/ 561130 h 1083905"/>
                    <a:gd name="connsiteX16" fmla="*/ 1046857 w 1625207"/>
                    <a:gd name="connsiteY16" fmla="*/ 604295 h 1083905"/>
                    <a:gd name="connsiteX17" fmla="*/ 1009447 w 1625207"/>
                    <a:gd name="connsiteY17" fmla="*/ 616765 h 1083905"/>
                    <a:gd name="connsiteX18" fmla="*/ 936067 w 1625207"/>
                    <a:gd name="connsiteY18" fmla="*/ 587029 h 1083905"/>
                    <a:gd name="connsiteX19" fmla="*/ 915443 w 1625207"/>
                    <a:gd name="connsiteY19" fmla="*/ 552976 h 1083905"/>
                    <a:gd name="connsiteX20" fmla="*/ 924556 w 1625207"/>
                    <a:gd name="connsiteY20" fmla="*/ 485831 h 1083905"/>
                    <a:gd name="connsiteX21" fmla="*/ 899616 w 1625207"/>
                    <a:gd name="connsiteY21" fmla="*/ 548180 h 1083905"/>
                    <a:gd name="connsiteX22" fmla="*/ 866523 w 1625207"/>
                    <a:gd name="connsiteY22" fmla="*/ 562089 h 1083905"/>
                    <a:gd name="connsiteX23" fmla="*/ 815204 w 1625207"/>
                    <a:gd name="connsiteY23" fmla="*/ 542425 h 1083905"/>
                    <a:gd name="connsiteX24" fmla="*/ 799378 w 1625207"/>
                    <a:gd name="connsiteY24" fmla="*/ 504056 h 1083905"/>
                    <a:gd name="connsiteX25" fmla="*/ 827195 w 1625207"/>
                    <a:gd name="connsiteY25" fmla="*/ 439788 h 1083905"/>
                    <a:gd name="connsiteX26" fmla="*/ 774917 w 1625207"/>
                    <a:gd name="connsiteY26" fmla="*/ 505495 h 1083905"/>
                    <a:gd name="connsiteX27" fmla="*/ 736548 w 1625207"/>
                    <a:gd name="connsiteY27" fmla="*/ 516526 h 1083905"/>
                    <a:gd name="connsiteX28" fmla="*/ 704894 w 1625207"/>
                    <a:gd name="connsiteY28" fmla="*/ 448901 h 1083905"/>
                    <a:gd name="connsiteX29" fmla="*/ 712568 w 1625207"/>
                    <a:gd name="connsiteY29" fmla="*/ 432114 h 1083905"/>
                    <a:gd name="connsiteX30" fmla="*/ 692424 w 1625207"/>
                    <a:gd name="connsiteY30" fmla="*/ 472881 h 1083905"/>
                    <a:gd name="connsiteX31" fmla="*/ 659810 w 1625207"/>
                    <a:gd name="connsiteY31" fmla="*/ 491107 h 1083905"/>
                    <a:gd name="connsiteX32" fmla="*/ 598900 w 1625207"/>
                    <a:gd name="connsiteY32" fmla="*/ 479116 h 1083905"/>
                    <a:gd name="connsiteX33" fmla="*/ 589308 w 1625207"/>
                    <a:gd name="connsiteY33" fmla="*/ 452738 h 1083905"/>
                    <a:gd name="connsiteX34" fmla="*/ 643024 w 1625207"/>
                    <a:gd name="connsiteY34" fmla="*/ 393745 h 1083905"/>
                    <a:gd name="connsiteX35" fmla="*/ 580195 w 1625207"/>
                    <a:gd name="connsiteY35" fmla="*/ 450819 h 1083905"/>
                    <a:gd name="connsiteX36" fmla="*/ 539908 w 1625207"/>
                    <a:gd name="connsiteY36" fmla="*/ 457534 h 1083905"/>
                    <a:gd name="connsiteX37" fmla="*/ 456935 w 1625207"/>
                    <a:gd name="connsiteY37" fmla="*/ 470963 h 1083905"/>
                    <a:gd name="connsiteX38" fmla="*/ 413291 w 1625207"/>
                    <a:gd name="connsiteY38" fmla="*/ 674318 h 1083905"/>
                    <a:gd name="connsiteX39" fmla="*/ 425281 w 1625207"/>
                    <a:gd name="connsiteY39" fmla="*/ 730912 h 1083905"/>
                    <a:gd name="connsiteX40" fmla="*/ 425281 w 1625207"/>
                    <a:gd name="connsiteY40" fmla="*/ 848417 h 1083905"/>
                    <a:gd name="connsiteX41" fmla="*/ 419046 w 1625207"/>
                    <a:gd name="connsiteY41" fmla="*/ 873836 h 1083905"/>
                    <a:gd name="connsiteX42" fmla="*/ 327440 w 1625207"/>
                    <a:gd name="connsiteY42" fmla="*/ 566405 h 1083905"/>
                    <a:gd name="connsiteX43" fmla="*/ 408495 w 1625207"/>
                    <a:gd name="connsiteY43" fmla="*/ 298783 h 1083905"/>
                    <a:gd name="connsiteX44" fmla="*/ 403218 w 1625207"/>
                    <a:gd name="connsiteY44" fmla="*/ 270965 h 1083905"/>
                    <a:gd name="connsiteX45" fmla="*/ 329838 w 1625207"/>
                    <a:gd name="connsiteY45" fmla="*/ 275761 h 1083905"/>
                    <a:gd name="connsiteX46" fmla="*/ 253100 w 1625207"/>
                    <a:gd name="connsiteY46" fmla="*/ 394705 h 1083905"/>
                    <a:gd name="connsiteX47" fmla="*/ 156698 w 1625207"/>
                    <a:gd name="connsiteY47" fmla="*/ 506934 h 1083905"/>
                    <a:gd name="connsiteX48" fmla="*/ 7060 w 1625207"/>
                    <a:gd name="connsiteY48" fmla="*/ 471442 h 1083905"/>
                    <a:gd name="connsiteX49" fmla="*/ 825 w 1625207"/>
                    <a:gd name="connsiteY49" fmla="*/ 447462 h 1083905"/>
                    <a:gd name="connsiteX50" fmla="*/ 32479 w 1625207"/>
                    <a:gd name="connsiteY50" fmla="*/ 456095 h 1083905"/>
                    <a:gd name="connsiteX51" fmla="*/ 110656 w 1625207"/>
                    <a:gd name="connsiteY51" fmla="*/ 430196 h 1083905"/>
                    <a:gd name="connsiteX52" fmla="*/ 157178 w 1625207"/>
                    <a:gd name="connsiteY52" fmla="*/ 314130 h 1083905"/>
                    <a:gd name="connsiteX53" fmla="*/ 223365 w 1625207"/>
                    <a:gd name="connsiteY53" fmla="*/ 95907 h 1083905"/>
                    <a:gd name="connsiteX54" fmla="*/ 361013 w 1625207"/>
                    <a:gd name="connsiteY54" fmla="*/ 464 h 1083905"/>
                    <a:gd name="connsiteX55" fmla="*/ 492426 w 1625207"/>
                    <a:gd name="connsiteY55" fmla="*/ 72886 h 1083905"/>
                    <a:gd name="connsiteX56" fmla="*/ 521203 w 1625207"/>
                    <a:gd name="connsiteY56" fmla="*/ 145787 h 1083905"/>
                    <a:gd name="connsiteX57" fmla="*/ 546143 w 1625207"/>
                    <a:gd name="connsiteY57" fmla="*/ 154420 h 1083905"/>
                    <a:gd name="connsiteX58" fmla="*/ 838705 w 1625207"/>
                    <a:gd name="connsiteY58" fmla="*/ 60895 h 1083905"/>
                    <a:gd name="connsiteX59" fmla="*/ 1268437 w 1625207"/>
                    <a:gd name="connsiteY59" fmla="*/ 296384 h 1083905"/>
                    <a:gd name="connsiteX60" fmla="*/ 1337501 w 1625207"/>
                    <a:gd name="connsiteY60" fmla="*/ 459452 h 1083905"/>
                    <a:gd name="connsiteX61" fmla="*/ 1403207 w 1625207"/>
                    <a:gd name="connsiteY61" fmla="*/ 425879 h 1083905"/>
                    <a:gd name="connsiteX62" fmla="*/ 1620951 w 1625207"/>
                    <a:gd name="connsiteY62" fmla="*/ 529475 h 1083905"/>
                    <a:gd name="connsiteX63" fmla="*/ 1599848 w 1625207"/>
                    <a:gd name="connsiteY63" fmla="*/ 654174 h 1083905"/>
                    <a:gd name="connsiteX64" fmla="*/ 1476109 w 1625207"/>
                    <a:gd name="connsiteY64" fmla="*/ 872877 h 1083905"/>
                    <a:gd name="connsiteX65" fmla="*/ 1457883 w 1625207"/>
                    <a:gd name="connsiteY65" fmla="*/ 974554 h 1083905"/>
                    <a:gd name="connsiteX66" fmla="*/ 1507283 w 1625207"/>
                    <a:gd name="connsiteY66" fmla="*/ 1019638 h 1083905"/>
                    <a:gd name="connsiteX67" fmla="*/ 1507763 w 1625207"/>
                    <a:gd name="connsiteY67" fmla="*/ 1036424 h 1083905"/>
                    <a:gd name="connsiteX68" fmla="*/ 1433423 w 1625207"/>
                    <a:gd name="connsiteY68" fmla="*/ 1036904 h 108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625207" h="1083905">
                      <a:moveTo>
                        <a:pt x="1433423" y="1036904"/>
                      </a:moveTo>
                      <a:cubicBezTo>
                        <a:pt x="1389299" y="1020117"/>
                        <a:pt x="1371553" y="984626"/>
                        <a:pt x="1366278" y="941461"/>
                      </a:cubicBezTo>
                      <a:cubicBezTo>
                        <a:pt x="1359563" y="886786"/>
                        <a:pt x="1371553" y="834028"/>
                        <a:pt x="1389779" y="782710"/>
                      </a:cubicBezTo>
                      <a:cubicBezTo>
                        <a:pt x="1402728" y="746739"/>
                        <a:pt x="1414239" y="710289"/>
                        <a:pt x="1412320" y="671440"/>
                      </a:cubicBezTo>
                      <a:cubicBezTo>
                        <a:pt x="1411361" y="652735"/>
                        <a:pt x="1405126" y="635469"/>
                        <a:pt x="1388340" y="624918"/>
                      </a:cubicBezTo>
                      <a:cubicBezTo>
                        <a:pt x="1360523" y="608132"/>
                        <a:pt x="1351410" y="613887"/>
                        <a:pt x="1345654" y="645062"/>
                      </a:cubicBezTo>
                      <a:cubicBezTo>
                        <a:pt x="1313520" y="829232"/>
                        <a:pt x="1216159" y="964962"/>
                        <a:pt x="1045418" y="1045537"/>
                      </a:cubicBezTo>
                      <a:cubicBezTo>
                        <a:pt x="1006569" y="1063762"/>
                        <a:pt x="965323" y="1075752"/>
                        <a:pt x="923117" y="1083906"/>
                      </a:cubicBezTo>
                      <a:cubicBezTo>
                        <a:pt x="919280" y="1071436"/>
                        <a:pt x="929352" y="1066640"/>
                        <a:pt x="936546" y="1060884"/>
                      </a:cubicBezTo>
                      <a:cubicBezTo>
                        <a:pt x="968680" y="1034506"/>
                        <a:pt x="997936" y="1004770"/>
                        <a:pt x="1024795" y="973595"/>
                      </a:cubicBezTo>
                      <a:cubicBezTo>
                        <a:pt x="1034866" y="962085"/>
                        <a:pt x="1045897" y="955370"/>
                        <a:pt x="1060766" y="952013"/>
                      </a:cubicBezTo>
                      <a:cubicBezTo>
                        <a:pt x="1144217" y="934267"/>
                        <a:pt x="1197455" y="857529"/>
                        <a:pt x="1184025" y="773597"/>
                      </a:cubicBezTo>
                      <a:cubicBezTo>
                        <a:pt x="1179229" y="742902"/>
                        <a:pt x="1166280" y="715564"/>
                        <a:pt x="1133666" y="703095"/>
                      </a:cubicBezTo>
                      <a:cubicBezTo>
                        <a:pt x="1124074" y="699258"/>
                        <a:pt x="1114961" y="693982"/>
                        <a:pt x="1105849" y="689186"/>
                      </a:cubicBezTo>
                      <a:cubicBezTo>
                        <a:pt x="1093379" y="682951"/>
                        <a:pt x="1086664" y="673359"/>
                        <a:pt x="1084746" y="659450"/>
                      </a:cubicBezTo>
                      <a:cubicBezTo>
                        <a:pt x="1079950" y="627316"/>
                        <a:pt x="1077552" y="594703"/>
                        <a:pt x="1072756" y="561130"/>
                      </a:cubicBezTo>
                      <a:cubicBezTo>
                        <a:pt x="1064602" y="576477"/>
                        <a:pt x="1055970" y="590386"/>
                        <a:pt x="1046857" y="604295"/>
                      </a:cubicBezTo>
                      <a:cubicBezTo>
                        <a:pt x="1037265" y="618203"/>
                        <a:pt x="1025274" y="623000"/>
                        <a:pt x="1009447" y="616765"/>
                      </a:cubicBezTo>
                      <a:cubicBezTo>
                        <a:pt x="984987" y="607172"/>
                        <a:pt x="960047" y="598060"/>
                        <a:pt x="936067" y="587029"/>
                      </a:cubicBezTo>
                      <a:cubicBezTo>
                        <a:pt x="921198" y="580794"/>
                        <a:pt x="914004" y="570242"/>
                        <a:pt x="915443" y="552976"/>
                      </a:cubicBezTo>
                      <a:cubicBezTo>
                        <a:pt x="917362" y="531394"/>
                        <a:pt x="918321" y="509811"/>
                        <a:pt x="924556" y="485831"/>
                      </a:cubicBezTo>
                      <a:cubicBezTo>
                        <a:pt x="917841" y="509332"/>
                        <a:pt x="908249" y="528516"/>
                        <a:pt x="899616" y="548180"/>
                      </a:cubicBezTo>
                      <a:cubicBezTo>
                        <a:pt x="892902" y="563048"/>
                        <a:pt x="881870" y="567844"/>
                        <a:pt x="866523" y="562089"/>
                      </a:cubicBezTo>
                      <a:cubicBezTo>
                        <a:pt x="849257" y="555374"/>
                        <a:pt x="831991" y="549619"/>
                        <a:pt x="815204" y="542425"/>
                      </a:cubicBezTo>
                      <a:cubicBezTo>
                        <a:pt x="795540" y="534272"/>
                        <a:pt x="791703" y="524679"/>
                        <a:pt x="799378" y="504056"/>
                      </a:cubicBezTo>
                      <a:cubicBezTo>
                        <a:pt x="808010" y="481035"/>
                        <a:pt x="817123" y="458013"/>
                        <a:pt x="827195" y="439788"/>
                      </a:cubicBezTo>
                      <a:cubicBezTo>
                        <a:pt x="812327" y="459932"/>
                        <a:pt x="793142" y="482474"/>
                        <a:pt x="774917" y="505495"/>
                      </a:cubicBezTo>
                      <a:cubicBezTo>
                        <a:pt x="764366" y="518444"/>
                        <a:pt x="751896" y="521322"/>
                        <a:pt x="736548" y="516526"/>
                      </a:cubicBezTo>
                      <a:cubicBezTo>
                        <a:pt x="686669" y="500699"/>
                        <a:pt x="674199" y="503097"/>
                        <a:pt x="704894" y="448901"/>
                      </a:cubicBezTo>
                      <a:cubicBezTo>
                        <a:pt x="707771" y="443625"/>
                        <a:pt x="710650" y="437870"/>
                        <a:pt x="712568" y="432114"/>
                      </a:cubicBezTo>
                      <a:cubicBezTo>
                        <a:pt x="706812" y="446023"/>
                        <a:pt x="698659" y="458973"/>
                        <a:pt x="692424" y="472881"/>
                      </a:cubicBezTo>
                      <a:cubicBezTo>
                        <a:pt x="686189" y="487749"/>
                        <a:pt x="674679" y="493025"/>
                        <a:pt x="659810" y="491107"/>
                      </a:cubicBezTo>
                      <a:cubicBezTo>
                        <a:pt x="639187" y="488708"/>
                        <a:pt x="619043" y="483912"/>
                        <a:pt x="598900" y="479116"/>
                      </a:cubicBezTo>
                      <a:cubicBezTo>
                        <a:pt x="583073" y="475279"/>
                        <a:pt x="580195" y="466646"/>
                        <a:pt x="589308" y="452738"/>
                      </a:cubicBezTo>
                      <a:cubicBezTo>
                        <a:pt x="604655" y="429237"/>
                        <a:pt x="627677" y="412450"/>
                        <a:pt x="643024" y="393745"/>
                      </a:cubicBezTo>
                      <a:cubicBezTo>
                        <a:pt x="625758" y="412930"/>
                        <a:pt x="603217" y="432114"/>
                        <a:pt x="580195" y="450819"/>
                      </a:cubicBezTo>
                      <a:cubicBezTo>
                        <a:pt x="567725" y="460411"/>
                        <a:pt x="554296" y="464728"/>
                        <a:pt x="539908" y="457534"/>
                      </a:cubicBezTo>
                      <a:cubicBezTo>
                        <a:pt x="508733" y="441707"/>
                        <a:pt x="481875" y="454656"/>
                        <a:pt x="456935" y="470963"/>
                      </a:cubicBezTo>
                      <a:cubicBezTo>
                        <a:pt x="395065" y="512209"/>
                        <a:pt x="373962" y="609091"/>
                        <a:pt x="413291" y="674318"/>
                      </a:cubicBezTo>
                      <a:cubicBezTo>
                        <a:pt x="424321" y="692543"/>
                        <a:pt x="427199" y="709809"/>
                        <a:pt x="425281" y="730912"/>
                      </a:cubicBezTo>
                      <a:cubicBezTo>
                        <a:pt x="421923" y="769761"/>
                        <a:pt x="422403" y="809089"/>
                        <a:pt x="425281" y="848417"/>
                      </a:cubicBezTo>
                      <a:cubicBezTo>
                        <a:pt x="425760" y="857529"/>
                        <a:pt x="430557" y="867601"/>
                        <a:pt x="419046" y="873836"/>
                      </a:cubicBezTo>
                      <a:cubicBezTo>
                        <a:pt x="355258" y="781271"/>
                        <a:pt x="325522" y="679114"/>
                        <a:pt x="327440" y="566405"/>
                      </a:cubicBezTo>
                      <a:cubicBezTo>
                        <a:pt x="329358" y="469044"/>
                        <a:pt x="357176" y="380316"/>
                        <a:pt x="408495" y="298783"/>
                      </a:cubicBezTo>
                      <a:cubicBezTo>
                        <a:pt x="417607" y="284394"/>
                        <a:pt x="410413" y="277680"/>
                        <a:pt x="403218" y="270965"/>
                      </a:cubicBezTo>
                      <a:cubicBezTo>
                        <a:pt x="383554" y="252260"/>
                        <a:pt x="353339" y="255138"/>
                        <a:pt x="329838" y="275761"/>
                      </a:cubicBezTo>
                      <a:cubicBezTo>
                        <a:pt x="292908" y="307895"/>
                        <a:pt x="275642" y="352979"/>
                        <a:pt x="253100" y="394705"/>
                      </a:cubicBezTo>
                      <a:cubicBezTo>
                        <a:pt x="229120" y="439309"/>
                        <a:pt x="200343" y="479596"/>
                        <a:pt x="156698" y="506934"/>
                      </a:cubicBezTo>
                      <a:cubicBezTo>
                        <a:pt x="100584" y="541945"/>
                        <a:pt x="41592" y="528037"/>
                        <a:pt x="7060" y="471442"/>
                      </a:cubicBezTo>
                      <a:cubicBezTo>
                        <a:pt x="3223" y="465208"/>
                        <a:pt x="-2053" y="458493"/>
                        <a:pt x="825" y="447462"/>
                      </a:cubicBezTo>
                      <a:cubicBezTo>
                        <a:pt x="11376" y="450340"/>
                        <a:pt x="21928" y="453217"/>
                        <a:pt x="32479" y="456095"/>
                      </a:cubicBezTo>
                      <a:cubicBezTo>
                        <a:pt x="63174" y="465208"/>
                        <a:pt x="90992" y="456095"/>
                        <a:pt x="110656" y="430196"/>
                      </a:cubicBezTo>
                      <a:cubicBezTo>
                        <a:pt x="137035" y="395664"/>
                        <a:pt x="146627" y="354897"/>
                        <a:pt x="157178" y="314130"/>
                      </a:cubicBezTo>
                      <a:cubicBezTo>
                        <a:pt x="176363" y="240270"/>
                        <a:pt x="188353" y="164491"/>
                        <a:pt x="223365" y="95907"/>
                      </a:cubicBezTo>
                      <a:cubicBezTo>
                        <a:pt x="252141" y="39313"/>
                        <a:pt x="296265" y="5261"/>
                        <a:pt x="361013" y="464"/>
                      </a:cubicBezTo>
                      <a:cubicBezTo>
                        <a:pt x="420485" y="-3852"/>
                        <a:pt x="463170" y="22047"/>
                        <a:pt x="492426" y="72886"/>
                      </a:cubicBezTo>
                      <a:cubicBezTo>
                        <a:pt x="505855" y="95907"/>
                        <a:pt x="515927" y="119888"/>
                        <a:pt x="521203" y="145787"/>
                      </a:cubicBezTo>
                      <a:cubicBezTo>
                        <a:pt x="525040" y="164971"/>
                        <a:pt x="531275" y="164971"/>
                        <a:pt x="546143" y="154420"/>
                      </a:cubicBezTo>
                      <a:cubicBezTo>
                        <a:pt x="633432" y="91591"/>
                        <a:pt x="732232" y="58977"/>
                        <a:pt x="838705" y="60895"/>
                      </a:cubicBezTo>
                      <a:cubicBezTo>
                        <a:pt x="1021917" y="63773"/>
                        <a:pt x="1166760" y="142429"/>
                        <a:pt x="1268437" y="296384"/>
                      </a:cubicBezTo>
                      <a:cubicBezTo>
                        <a:pt x="1301051" y="345784"/>
                        <a:pt x="1321674" y="400940"/>
                        <a:pt x="1337501" y="459452"/>
                      </a:cubicBezTo>
                      <a:cubicBezTo>
                        <a:pt x="1360042" y="447462"/>
                        <a:pt x="1381145" y="434992"/>
                        <a:pt x="1403207" y="425879"/>
                      </a:cubicBezTo>
                      <a:cubicBezTo>
                        <a:pt x="1507283" y="382235"/>
                        <a:pt x="1590736" y="420124"/>
                        <a:pt x="1620951" y="529475"/>
                      </a:cubicBezTo>
                      <a:cubicBezTo>
                        <a:pt x="1632941" y="572161"/>
                        <a:pt x="1617594" y="613887"/>
                        <a:pt x="1599848" y="654174"/>
                      </a:cubicBezTo>
                      <a:cubicBezTo>
                        <a:pt x="1566275" y="731392"/>
                        <a:pt x="1512079" y="797098"/>
                        <a:pt x="1476109" y="872877"/>
                      </a:cubicBezTo>
                      <a:cubicBezTo>
                        <a:pt x="1460761" y="904531"/>
                        <a:pt x="1441576" y="936186"/>
                        <a:pt x="1457883" y="974554"/>
                      </a:cubicBezTo>
                      <a:cubicBezTo>
                        <a:pt x="1467955" y="997576"/>
                        <a:pt x="1486180" y="1009566"/>
                        <a:pt x="1507283" y="1019638"/>
                      </a:cubicBezTo>
                      <a:cubicBezTo>
                        <a:pt x="1516876" y="1023954"/>
                        <a:pt x="1528866" y="1030189"/>
                        <a:pt x="1507763" y="1036424"/>
                      </a:cubicBezTo>
                      <a:cubicBezTo>
                        <a:pt x="1484741" y="1044578"/>
                        <a:pt x="1458843" y="1044578"/>
                        <a:pt x="1433423" y="1036904"/>
                      </a:cubicBezTo>
                      <a:close/>
                    </a:path>
                  </a:pathLst>
                </a:custGeom>
                <a:solidFill>
                  <a:srgbClr val="3D1B0F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52">
                  <a:extLst>
                    <a:ext uri="{FF2B5EF4-FFF2-40B4-BE49-F238E27FC236}">
                      <a16:creationId xmlns:a16="http://schemas.microsoft.com/office/drawing/2014/main" id="{A83D2D2A-B2FF-472D-9E3F-F795986B7898}"/>
                    </a:ext>
                  </a:extLst>
                </p:cNvPr>
                <p:cNvSpPr/>
                <p:nvPr/>
              </p:nvSpPr>
              <p:spPr>
                <a:xfrm>
                  <a:off x="6821725" y="1441152"/>
                  <a:ext cx="1097111" cy="1146500"/>
                </a:xfrm>
                <a:custGeom>
                  <a:avLst/>
                  <a:gdLst>
                    <a:gd name="connsiteX0" fmla="*/ 320305 w 1097111"/>
                    <a:gd name="connsiteY0" fmla="*/ 500234 h 1146500"/>
                    <a:gd name="connsiteX1" fmla="*/ 321264 w 1097111"/>
                    <a:gd name="connsiteY1" fmla="*/ 335248 h 1146500"/>
                    <a:gd name="connsiteX2" fmla="*/ 311672 w 1097111"/>
                    <a:gd name="connsiteY2" fmla="*/ 311747 h 1146500"/>
                    <a:gd name="connsiteX3" fmla="*/ 357235 w 1097111"/>
                    <a:gd name="connsiteY3" fmla="*/ 89208 h 1146500"/>
                    <a:gd name="connsiteX4" fmla="*/ 447402 w 1097111"/>
                    <a:gd name="connsiteY4" fmla="*/ 78656 h 1146500"/>
                    <a:gd name="connsiteX5" fmla="*/ 474740 w 1097111"/>
                    <a:gd name="connsiteY5" fmla="*/ 73381 h 1146500"/>
                    <a:gd name="connsiteX6" fmla="*/ 568743 w 1097111"/>
                    <a:gd name="connsiteY6" fmla="*/ 0 h 1146500"/>
                    <a:gd name="connsiteX7" fmla="*/ 485291 w 1097111"/>
                    <a:gd name="connsiteY7" fmla="*/ 94963 h 1146500"/>
                    <a:gd name="connsiteX8" fmla="*/ 569702 w 1097111"/>
                    <a:gd name="connsiteY8" fmla="*/ 112229 h 1146500"/>
                    <a:gd name="connsiteX9" fmla="*/ 587448 w 1097111"/>
                    <a:gd name="connsiteY9" fmla="*/ 100239 h 1146500"/>
                    <a:gd name="connsiteX10" fmla="*/ 625817 w 1097111"/>
                    <a:gd name="connsiteY10" fmla="*/ 38848 h 1146500"/>
                    <a:gd name="connsiteX11" fmla="*/ 598479 w 1097111"/>
                    <a:gd name="connsiteY11" fmla="*/ 104555 h 1146500"/>
                    <a:gd name="connsiteX12" fmla="*/ 608071 w 1097111"/>
                    <a:gd name="connsiteY12" fmla="*/ 126617 h 1146500"/>
                    <a:gd name="connsiteX13" fmla="*/ 689605 w 1097111"/>
                    <a:gd name="connsiteY13" fmla="*/ 103596 h 1146500"/>
                    <a:gd name="connsiteX14" fmla="*/ 744281 w 1097111"/>
                    <a:gd name="connsiteY14" fmla="*/ 43645 h 1146500"/>
                    <a:gd name="connsiteX15" fmla="*/ 706871 w 1097111"/>
                    <a:gd name="connsiteY15" fmla="*/ 133332 h 1146500"/>
                    <a:gd name="connsiteX16" fmla="*/ 719821 w 1097111"/>
                    <a:gd name="connsiteY16" fmla="*/ 162109 h 1146500"/>
                    <a:gd name="connsiteX17" fmla="*/ 771139 w 1097111"/>
                    <a:gd name="connsiteY17" fmla="*/ 181773 h 1146500"/>
                    <a:gd name="connsiteX18" fmla="*/ 796079 w 1097111"/>
                    <a:gd name="connsiteY18" fmla="*/ 171701 h 1146500"/>
                    <a:gd name="connsiteX19" fmla="*/ 833009 w 1097111"/>
                    <a:gd name="connsiteY19" fmla="*/ 96402 h 1146500"/>
                    <a:gd name="connsiteX20" fmla="*/ 824856 w 1097111"/>
                    <a:gd name="connsiteY20" fmla="*/ 180334 h 1146500"/>
                    <a:gd name="connsiteX21" fmla="*/ 840203 w 1097111"/>
                    <a:gd name="connsiteY21" fmla="*/ 207192 h 1146500"/>
                    <a:gd name="connsiteX22" fmla="*/ 918380 w 1097111"/>
                    <a:gd name="connsiteY22" fmla="*/ 237887 h 1146500"/>
                    <a:gd name="connsiteX23" fmla="*/ 941401 w 1097111"/>
                    <a:gd name="connsiteY23" fmla="*/ 230213 h 1146500"/>
                    <a:gd name="connsiteX24" fmla="*/ 980249 w 1097111"/>
                    <a:gd name="connsiteY24" fmla="*/ 166425 h 1146500"/>
                    <a:gd name="connsiteX25" fmla="*/ 993679 w 1097111"/>
                    <a:gd name="connsiteY25" fmla="*/ 282971 h 1146500"/>
                    <a:gd name="connsiteX26" fmla="*/ 1012863 w 1097111"/>
                    <a:gd name="connsiteY26" fmla="*/ 309349 h 1146500"/>
                    <a:gd name="connsiteX27" fmla="*/ 1032527 w 1097111"/>
                    <a:gd name="connsiteY27" fmla="*/ 318462 h 1146500"/>
                    <a:gd name="connsiteX28" fmla="*/ 1096795 w 1097111"/>
                    <a:gd name="connsiteY28" fmla="*/ 418700 h 1146500"/>
                    <a:gd name="connsiteX29" fmla="*/ 961545 w 1097111"/>
                    <a:gd name="connsiteY29" fmla="*/ 586085 h 1146500"/>
                    <a:gd name="connsiteX30" fmla="*/ 943799 w 1097111"/>
                    <a:gd name="connsiteY30" fmla="*/ 591840 h 1146500"/>
                    <a:gd name="connsiteX31" fmla="*/ 825815 w 1097111"/>
                    <a:gd name="connsiteY31" fmla="*/ 709824 h 1146500"/>
                    <a:gd name="connsiteX32" fmla="*/ 730852 w 1097111"/>
                    <a:gd name="connsiteY32" fmla="*/ 762102 h 1146500"/>
                    <a:gd name="connsiteX33" fmla="*/ 686248 w 1097111"/>
                    <a:gd name="connsiteY33" fmla="*/ 776970 h 1146500"/>
                    <a:gd name="connsiteX34" fmla="*/ 635889 w 1097111"/>
                    <a:gd name="connsiteY34" fmla="*/ 818696 h 1146500"/>
                    <a:gd name="connsiteX35" fmla="*/ 603755 w 1097111"/>
                    <a:gd name="connsiteY35" fmla="*/ 897352 h 1146500"/>
                    <a:gd name="connsiteX36" fmla="*/ 613827 w 1097111"/>
                    <a:gd name="connsiteY36" fmla="*/ 936201 h 1146500"/>
                    <a:gd name="connsiteX37" fmla="*/ 801834 w 1097111"/>
                    <a:gd name="connsiteY37" fmla="*/ 1097350 h 1146500"/>
                    <a:gd name="connsiteX38" fmla="*/ 838285 w 1097111"/>
                    <a:gd name="connsiteY38" fmla="*/ 1142434 h 1146500"/>
                    <a:gd name="connsiteX39" fmla="*/ 813345 w 1097111"/>
                    <a:gd name="connsiteY39" fmla="*/ 1143393 h 1146500"/>
                    <a:gd name="connsiteX40" fmla="*/ 582172 w 1097111"/>
                    <a:gd name="connsiteY40" fmla="*/ 1071931 h 1146500"/>
                    <a:gd name="connsiteX41" fmla="*/ 300641 w 1097111"/>
                    <a:gd name="connsiteY41" fmla="*/ 956824 h 1146500"/>
                    <a:gd name="connsiteX42" fmla="*/ 17191 w 1097111"/>
                    <a:gd name="connsiteY42" fmla="*/ 811502 h 1146500"/>
                    <a:gd name="connsiteX43" fmla="*/ 884 w 1097111"/>
                    <a:gd name="connsiteY43" fmla="*/ 789440 h 1146500"/>
                    <a:gd name="connsiteX44" fmla="*/ 268027 w 1097111"/>
                    <a:gd name="connsiteY44" fmla="*/ 803828 h 1146500"/>
                    <a:gd name="connsiteX45" fmla="*/ 270425 w 1097111"/>
                    <a:gd name="connsiteY45" fmla="*/ 804787 h 1146500"/>
                    <a:gd name="connsiteX46" fmla="*/ 352919 w 1097111"/>
                    <a:gd name="connsiteY46" fmla="*/ 763061 h 1146500"/>
                    <a:gd name="connsiteX47" fmla="*/ 382175 w 1097111"/>
                    <a:gd name="connsiteY47" fmla="*/ 693518 h 1146500"/>
                    <a:gd name="connsiteX48" fmla="*/ 382654 w 1097111"/>
                    <a:gd name="connsiteY48" fmla="*/ 665700 h 1146500"/>
                    <a:gd name="connsiteX49" fmla="*/ 325580 w 1097111"/>
                    <a:gd name="connsiteY49" fmla="*/ 511745 h 1146500"/>
                    <a:gd name="connsiteX50" fmla="*/ 320305 w 1097111"/>
                    <a:gd name="connsiteY50" fmla="*/ 500234 h 114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97111" h="1146500">
                      <a:moveTo>
                        <a:pt x="320305" y="500234"/>
                      </a:moveTo>
                      <a:cubicBezTo>
                        <a:pt x="316948" y="445079"/>
                        <a:pt x="313111" y="390403"/>
                        <a:pt x="321264" y="335248"/>
                      </a:cubicBezTo>
                      <a:cubicBezTo>
                        <a:pt x="322703" y="325176"/>
                        <a:pt x="315988" y="318941"/>
                        <a:pt x="311672" y="311747"/>
                      </a:cubicBezTo>
                      <a:cubicBezTo>
                        <a:pt x="264670" y="237887"/>
                        <a:pt x="285293" y="133811"/>
                        <a:pt x="357235" y="89208"/>
                      </a:cubicBezTo>
                      <a:cubicBezTo>
                        <a:pt x="384573" y="72421"/>
                        <a:pt x="414308" y="57553"/>
                        <a:pt x="447402" y="78656"/>
                      </a:cubicBezTo>
                      <a:cubicBezTo>
                        <a:pt x="457953" y="85850"/>
                        <a:pt x="466107" y="81054"/>
                        <a:pt x="474740" y="73381"/>
                      </a:cubicBezTo>
                      <a:cubicBezTo>
                        <a:pt x="504475" y="47482"/>
                        <a:pt x="535171" y="22062"/>
                        <a:pt x="568743" y="0"/>
                      </a:cubicBezTo>
                      <a:cubicBezTo>
                        <a:pt x="541885" y="30695"/>
                        <a:pt x="515027" y="61390"/>
                        <a:pt x="485291" y="94963"/>
                      </a:cubicBezTo>
                      <a:cubicBezTo>
                        <a:pt x="515986" y="101198"/>
                        <a:pt x="542844" y="106474"/>
                        <a:pt x="569702" y="112229"/>
                      </a:cubicBezTo>
                      <a:cubicBezTo>
                        <a:pt x="580254" y="114627"/>
                        <a:pt x="583611" y="107433"/>
                        <a:pt x="587448" y="100239"/>
                      </a:cubicBezTo>
                      <a:cubicBezTo>
                        <a:pt x="598959" y="79136"/>
                        <a:pt x="609990" y="58033"/>
                        <a:pt x="625817" y="38848"/>
                      </a:cubicBezTo>
                      <a:cubicBezTo>
                        <a:pt x="616705" y="60911"/>
                        <a:pt x="608071" y="82973"/>
                        <a:pt x="598479" y="104555"/>
                      </a:cubicBezTo>
                      <a:cubicBezTo>
                        <a:pt x="593204" y="116545"/>
                        <a:pt x="594163" y="122301"/>
                        <a:pt x="608071" y="126617"/>
                      </a:cubicBezTo>
                      <a:cubicBezTo>
                        <a:pt x="657472" y="142444"/>
                        <a:pt x="657472" y="142924"/>
                        <a:pt x="689605" y="103596"/>
                      </a:cubicBezTo>
                      <a:cubicBezTo>
                        <a:pt x="706392" y="82973"/>
                        <a:pt x="723657" y="61870"/>
                        <a:pt x="744281" y="43645"/>
                      </a:cubicBezTo>
                      <a:cubicBezTo>
                        <a:pt x="731811" y="73860"/>
                        <a:pt x="720780" y="104076"/>
                        <a:pt x="706871" y="133332"/>
                      </a:cubicBezTo>
                      <a:cubicBezTo>
                        <a:pt x="698718" y="150118"/>
                        <a:pt x="703035" y="157312"/>
                        <a:pt x="719821" y="162109"/>
                      </a:cubicBezTo>
                      <a:cubicBezTo>
                        <a:pt x="737566" y="167384"/>
                        <a:pt x="754832" y="174099"/>
                        <a:pt x="771139" y="181773"/>
                      </a:cubicBezTo>
                      <a:cubicBezTo>
                        <a:pt x="784568" y="188008"/>
                        <a:pt x="790803" y="185609"/>
                        <a:pt x="796079" y="171701"/>
                      </a:cubicBezTo>
                      <a:cubicBezTo>
                        <a:pt x="805671" y="145802"/>
                        <a:pt x="817182" y="120862"/>
                        <a:pt x="833009" y="96402"/>
                      </a:cubicBezTo>
                      <a:cubicBezTo>
                        <a:pt x="830611" y="124219"/>
                        <a:pt x="828692" y="152516"/>
                        <a:pt x="824856" y="180334"/>
                      </a:cubicBezTo>
                      <a:cubicBezTo>
                        <a:pt x="822937" y="194242"/>
                        <a:pt x="825815" y="202396"/>
                        <a:pt x="840203" y="207192"/>
                      </a:cubicBezTo>
                      <a:cubicBezTo>
                        <a:pt x="866582" y="216305"/>
                        <a:pt x="892481" y="226856"/>
                        <a:pt x="918380" y="237887"/>
                      </a:cubicBezTo>
                      <a:cubicBezTo>
                        <a:pt x="929890" y="242683"/>
                        <a:pt x="935646" y="240285"/>
                        <a:pt x="941401" y="230213"/>
                      </a:cubicBezTo>
                      <a:cubicBezTo>
                        <a:pt x="952432" y="210549"/>
                        <a:pt x="964902" y="190885"/>
                        <a:pt x="980249" y="166425"/>
                      </a:cubicBezTo>
                      <a:cubicBezTo>
                        <a:pt x="985526" y="209110"/>
                        <a:pt x="990801" y="246040"/>
                        <a:pt x="993679" y="282971"/>
                      </a:cubicBezTo>
                      <a:cubicBezTo>
                        <a:pt x="994638" y="297359"/>
                        <a:pt x="1000873" y="304553"/>
                        <a:pt x="1012863" y="309349"/>
                      </a:cubicBezTo>
                      <a:cubicBezTo>
                        <a:pt x="1019578" y="312227"/>
                        <a:pt x="1025812" y="316064"/>
                        <a:pt x="1032527" y="318462"/>
                      </a:cubicBezTo>
                      <a:cubicBezTo>
                        <a:pt x="1080968" y="334769"/>
                        <a:pt x="1093918" y="375056"/>
                        <a:pt x="1096795" y="418700"/>
                      </a:cubicBezTo>
                      <a:cubicBezTo>
                        <a:pt x="1102071" y="498795"/>
                        <a:pt x="1040681" y="572656"/>
                        <a:pt x="961545" y="586085"/>
                      </a:cubicBezTo>
                      <a:cubicBezTo>
                        <a:pt x="955310" y="587044"/>
                        <a:pt x="948116" y="586085"/>
                        <a:pt x="943799" y="591840"/>
                      </a:cubicBezTo>
                      <a:cubicBezTo>
                        <a:pt x="909747" y="635964"/>
                        <a:pt x="867541" y="672894"/>
                        <a:pt x="825815" y="709824"/>
                      </a:cubicBezTo>
                      <a:cubicBezTo>
                        <a:pt x="794161" y="727090"/>
                        <a:pt x="764905" y="749152"/>
                        <a:pt x="730852" y="762102"/>
                      </a:cubicBezTo>
                      <a:cubicBezTo>
                        <a:pt x="715984" y="767857"/>
                        <a:pt x="701596" y="775531"/>
                        <a:pt x="686248" y="776970"/>
                      </a:cubicBezTo>
                      <a:cubicBezTo>
                        <a:pt x="658910" y="779848"/>
                        <a:pt x="644522" y="793756"/>
                        <a:pt x="635889" y="818696"/>
                      </a:cubicBezTo>
                      <a:cubicBezTo>
                        <a:pt x="626776" y="845554"/>
                        <a:pt x="617664" y="872892"/>
                        <a:pt x="603755" y="897352"/>
                      </a:cubicBezTo>
                      <a:cubicBezTo>
                        <a:pt x="593204" y="916537"/>
                        <a:pt x="599439" y="924690"/>
                        <a:pt x="613827" y="936201"/>
                      </a:cubicBezTo>
                      <a:cubicBezTo>
                        <a:pt x="679054" y="987039"/>
                        <a:pt x="743322" y="1038838"/>
                        <a:pt x="801834" y="1097350"/>
                      </a:cubicBezTo>
                      <a:cubicBezTo>
                        <a:pt x="815264" y="1110779"/>
                        <a:pt x="833968" y="1121331"/>
                        <a:pt x="838285" y="1142434"/>
                      </a:cubicBezTo>
                      <a:cubicBezTo>
                        <a:pt x="830131" y="1150107"/>
                        <a:pt x="821978" y="1144832"/>
                        <a:pt x="813345" y="1143393"/>
                      </a:cubicBezTo>
                      <a:cubicBezTo>
                        <a:pt x="734209" y="1127086"/>
                        <a:pt x="658431" y="1098789"/>
                        <a:pt x="582172" y="1071931"/>
                      </a:cubicBezTo>
                      <a:cubicBezTo>
                        <a:pt x="486730" y="1037878"/>
                        <a:pt x="393206" y="998550"/>
                        <a:pt x="300641" y="956824"/>
                      </a:cubicBezTo>
                      <a:cubicBezTo>
                        <a:pt x="203759" y="913659"/>
                        <a:pt x="107837" y="867137"/>
                        <a:pt x="17191" y="811502"/>
                      </a:cubicBezTo>
                      <a:cubicBezTo>
                        <a:pt x="9037" y="806706"/>
                        <a:pt x="-3433" y="803828"/>
                        <a:pt x="884" y="789440"/>
                      </a:cubicBezTo>
                      <a:cubicBezTo>
                        <a:pt x="90571" y="783205"/>
                        <a:pt x="179299" y="792797"/>
                        <a:pt x="268027" y="803828"/>
                      </a:cubicBezTo>
                      <a:cubicBezTo>
                        <a:pt x="268987" y="803828"/>
                        <a:pt x="269466" y="804308"/>
                        <a:pt x="270425" y="804787"/>
                      </a:cubicBezTo>
                      <a:cubicBezTo>
                        <a:pt x="326540" y="816298"/>
                        <a:pt x="330857" y="814380"/>
                        <a:pt x="352919" y="763061"/>
                      </a:cubicBezTo>
                      <a:cubicBezTo>
                        <a:pt x="362990" y="740040"/>
                        <a:pt x="372582" y="716539"/>
                        <a:pt x="382175" y="693518"/>
                      </a:cubicBezTo>
                      <a:cubicBezTo>
                        <a:pt x="386012" y="684405"/>
                        <a:pt x="387930" y="674333"/>
                        <a:pt x="382654" y="665700"/>
                      </a:cubicBezTo>
                      <a:cubicBezTo>
                        <a:pt x="352439" y="618698"/>
                        <a:pt x="333255" y="567380"/>
                        <a:pt x="325580" y="511745"/>
                      </a:cubicBezTo>
                      <a:cubicBezTo>
                        <a:pt x="324621" y="507428"/>
                        <a:pt x="321744" y="503592"/>
                        <a:pt x="320305" y="5002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53">
                  <a:extLst>
                    <a:ext uri="{FF2B5EF4-FFF2-40B4-BE49-F238E27FC236}">
                      <a16:creationId xmlns:a16="http://schemas.microsoft.com/office/drawing/2014/main" id="{3D8F5533-D05B-4137-8573-6A813CB7CCC6}"/>
                    </a:ext>
                  </a:extLst>
                </p:cNvPr>
                <p:cNvSpPr/>
                <p:nvPr/>
              </p:nvSpPr>
              <p:spPr>
                <a:xfrm>
                  <a:off x="6563619" y="2228393"/>
                  <a:ext cx="1189137" cy="686602"/>
                </a:xfrm>
                <a:custGeom>
                  <a:avLst/>
                  <a:gdLst>
                    <a:gd name="connsiteX0" fmla="*/ 258510 w 1189137"/>
                    <a:gd name="connsiteY0" fmla="*/ 1718 h 686602"/>
                    <a:gd name="connsiteX1" fmla="*/ 325176 w 1189137"/>
                    <a:gd name="connsiteY1" fmla="*/ 44883 h 686602"/>
                    <a:gd name="connsiteX2" fmla="*/ 825410 w 1189137"/>
                    <a:gd name="connsiteY2" fmla="*/ 269821 h 686602"/>
                    <a:gd name="connsiteX3" fmla="*/ 1046511 w 1189137"/>
                    <a:gd name="connsiteY3" fmla="*/ 343202 h 686602"/>
                    <a:gd name="connsiteX4" fmla="*/ 1095432 w 1189137"/>
                    <a:gd name="connsiteY4" fmla="*/ 354712 h 686602"/>
                    <a:gd name="connsiteX5" fmla="*/ 1170730 w 1189137"/>
                    <a:gd name="connsiteY5" fmla="*/ 453512 h 686602"/>
                    <a:gd name="connsiteX6" fmla="*/ 1182241 w 1189137"/>
                    <a:gd name="connsiteY6" fmla="*/ 590681 h 686602"/>
                    <a:gd name="connsiteX7" fmla="*/ 1169771 w 1189137"/>
                    <a:gd name="connsiteY7" fmla="*/ 686603 h 686602"/>
                    <a:gd name="connsiteX8" fmla="*/ 528531 w 1189137"/>
                    <a:gd name="connsiteY8" fmla="*/ 311547 h 686602"/>
                    <a:gd name="connsiteX9" fmla="*/ 104555 w 1189137"/>
                    <a:gd name="connsiteY9" fmla="*/ 181093 h 686602"/>
                    <a:gd name="connsiteX10" fmla="*/ 0 w 1189137"/>
                    <a:gd name="connsiteY10" fmla="*/ 158551 h 686602"/>
                    <a:gd name="connsiteX11" fmla="*/ 72421 w 1189137"/>
                    <a:gd name="connsiteY11" fmla="*/ 59751 h 686602"/>
                    <a:gd name="connsiteX12" fmla="*/ 162588 w 1189137"/>
                    <a:gd name="connsiteY12" fmla="*/ 11790 h 686602"/>
                    <a:gd name="connsiteX13" fmla="*/ 258510 w 1189137"/>
                    <a:gd name="connsiteY13" fmla="*/ 1718 h 686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89137" h="686602">
                      <a:moveTo>
                        <a:pt x="258510" y="1718"/>
                      </a:moveTo>
                      <a:cubicBezTo>
                        <a:pt x="276736" y="22821"/>
                        <a:pt x="302155" y="32414"/>
                        <a:pt x="325176" y="44883"/>
                      </a:cubicBezTo>
                      <a:cubicBezTo>
                        <a:pt x="485846" y="132652"/>
                        <a:pt x="653230" y="206512"/>
                        <a:pt x="825410" y="269821"/>
                      </a:cubicBezTo>
                      <a:cubicBezTo>
                        <a:pt x="898312" y="296679"/>
                        <a:pt x="972171" y="321619"/>
                        <a:pt x="1046511" y="343202"/>
                      </a:cubicBezTo>
                      <a:cubicBezTo>
                        <a:pt x="1062338" y="347998"/>
                        <a:pt x="1079125" y="350875"/>
                        <a:pt x="1095432" y="354712"/>
                      </a:cubicBezTo>
                      <a:cubicBezTo>
                        <a:pt x="1130443" y="380132"/>
                        <a:pt x="1151067" y="416582"/>
                        <a:pt x="1170730" y="453512"/>
                      </a:cubicBezTo>
                      <a:cubicBezTo>
                        <a:pt x="1194232" y="497636"/>
                        <a:pt x="1191833" y="543199"/>
                        <a:pt x="1182241" y="590681"/>
                      </a:cubicBezTo>
                      <a:cubicBezTo>
                        <a:pt x="1176006" y="622335"/>
                        <a:pt x="1181282" y="655428"/>
                        <a:pt x="1169771" y="686603"/>
                      </a:cubicBezTo>
                      <a:cubicBezTo>
                        <a:pt x="974090" y="531209"/>
                        <a:pt x="760184" y="405551"/>
                        <a:pt x="528531" y="311547"/>
                      </a:cubicBezTo>
                      <a:cubicBezTo>
                        <a:pt x="391362" y="255912"/>
                        <a:pt x="250357" y="210349"/>
                        <a:pt x="104555" y="181093"/>
                      </a:cubicBezTo>
                      <a:cubicBezTo>
                        <a:pt x="69544" y="173899"/>
                        <a:pt x="34532" y="166225"/>
                        <a:pt x="0" y="158551"/>
                      </a:cubicBezTo>
                      <a:cubicBezTo>
                        <a:pt x="20623" y="123060"/>
                        <a:pt x="48920" y="93324"/>
                        <a:pt x="72421" y="59751"/>
                      </a:cubicBezTo>
                      <a:cubicBezTo>
                        <a:pt x="94004" y="29056"/>
                        <a:pt x="129495" y="18505"/>
                        <a:pt x="162588" y="11790"/>
                      </a:cubicBezTo>
                      <a:cubicBezTo>
                        <a:pt x="193763" y="6035"/>
                        <a:pt x="225897" y="-4037"/>
                        <a:pt x="258510" y="171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54">
                  <a:extLst>
                    <a:ext uri="{FF2B5EF4-FFF2-40B4-BE49-F238E27FC236}">
                      <a16:creationId xmlns:a16="http://schemas.microsoft.com/office/drawing/2014/main" id="{5B1DDA6C-4D87-4A96-9764-CB1EB3BDEA6D}"/>
                    </a:ext>
                  </a:extLst>
                </p:cNvPr>
                <p:cNvSpPr/>
                <p:nvPr/>
              </p:nvSpPr>
              <p:spPr>
                <a:xfrm>
                  <a:off x="7229319" y="1218762"/>
                  <a:ext cx="734458" cy="503921"/>
                </a:xfrm>
                <a:custGeom>
                  <a:avLst/>
                  <a:gdLst>
                    <a:gd name="connsiteX0" fmla="*/ 0 w 734458"/>
                    <a:gd name="connsiteY0" fmla="*/ 212798 h 503921"/>
                    <a:gd name="connsiteX1" fmla="*/ 46522 w 734458"/>
                    <a:gd name="connsiteY1" fmla="*/ 112079 h 503921"/>
                    <a:gd name="connsiteX2" fmla="*/ 248918 w 734458"/>
                    <a:gd name="connsiteY2" fmla="*/ 4167 h 503921"/>
                    <a:gd name="connsiteX3" fmla="*/ 694956 w 734458"/>
                    <a:gd name="connsiteY3" fmla="*/ 224308 h 503921"/>
                    <a:gd name="connsiteX4" fmla="*/ 699273 w 734458"/>
                    <a:gd name="connsiteY4" fmla="*/ 494329 h 503921"/>
                    <a:gd name="connsiteX5" fmla="*/ 693517 w 734458"/>
                    <a:gd name="connsiteY5" fmla="*/ 503921 h 503921"/>
                    <a:gd name="connsiteX6" fmla="*/ 414864 w 734458"/>
                    <a:gd name="connsiteY6" fmla="*/ 127906 h 503921"/>
                    <a:gd name="connsiteX7" fmla="*/ 0 w 734458"/>
                    <a:gd name="connsiteY7" fmla="*/ 212798 h 5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4458" h="503921">
                      <a:moveTo>
                        <a:pt x="0" y="212798"/>
                      </a:moveTo>
                      <a:cubicBezTo>
                        <a:pt x="7194" y="172990"/>
                        <a:pt x="23500" y="140856"/>
                        <a:pt x="46522" y="112079"/>
                      </a:cubicBezTo>
                      <a:cubicBezTo>
                        <a:pt x="98320" y="47332"/>
                        <a:pt x="168823" y="16157"/>
                        <a:pt x="248918" y="4167"/>
                      </a:cubicBezTo>
                      <a:cubicBezTo>
                        <a:pt x="421098" y="-21253"/>
                        <a:pt x="611504" y="71792"/>
                        <a:pt x="694956" y="224308"/>
                      </a:cubicBezTo>
                      <a:cubicBezTo>
                        <a:pt x="743397" y="312557"/>
                        <a:pt x="750111" y="403203"/>
                        <a:pt x="699273" y="494329"/>
                      </a:cubicBezTo>
                      <a:cubicBezTo>
                        <a:pt x="697834" y="496727"/>
                        <a:pt x="695916" y="499605"/>
                        <a:pt x="693517" y="503921"/>
                      </a:cubicBezTo>
                      <a:cubicBezTo>
                        <a:pt x="694476" y="306801"/>
                        <a:pt x="585605" y="189776"/>
                        <a:pt x="414864" y="127906"/>
                      </a:cubicBezTo>
                      <a:cubicBezTo>
                        <a:pt x="264745" y="72751"/>
                        <a:pt x="120862" y="87619"/>
                        <a:pt x="0" y="21279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55">
                <a:extLst>
                  <a:ext uri="{FF2B5EF4-FFF2-40B4-BE49-F238E27FC236}">
                    <a16:creationId xmlns:a16="http://schemas.microsoft.com/office/drawing/2014/main" id="{DDE7C51D-AF84-45D0-BDF9-DD4ED947B16A}"/>
                  </a:ext>
                </a:extLst>
              </p:cNvPr>
              <p:cNvGrpSpPr/>
              <p:nvPr/>
            </p:nvGrpSpPr>
            <p:grpSpPr>
              <a:xfrm>
                <a:off x="7946663" y="3655474"/>
                <a:ext cx="1571701" cy="1274220"/>
                <a:chOff x="8213001" y="3218811"/>
                <a:chExt cx="1775655" cy="1439571"/>
              </a:xfrm>
            </p:grpSpPr>
            <p:sp>
              <p:nvSpPr>
                <p:cNvPr id="21" name="Freeform: Shape 56">
                  <a:extLst>
                    <a:ext uri="{FF2B5EF4-FFF2-40B4-BE49-F238E27FC236}">
                      <a16:creationId xmlns:a16="http://schemas.microsoft.com/office/drawing/2014/main" id="{5E26F3D4-9BFD-459C-B192-EA2F43645B17}"/>
                    </a:ext>
                  </a:extLst>
                </p:cNvPr>
                <p:cNvSpPr/>
                <p:nvPr/>
              </p:nvSpPr>
              <p:spPr>
                <a:xfrm>
                  <a:off x="8670942" y="3273142"/>
                  <a:ext cx="1128485" cy="806800"/>
                </a:xfrm>
                <a:custGeom>
                  <a:avLst/>
                  <a:gdLst>
                    <a:gd name="connsiteX0" fmla="*/ 1019741 w 1128485"/>
                    <a:gd name="connsiteY0" fmla="*/ 736806 h 806800"/>
                    <a:gd name="connsiteX1" fmla="*/ 817345 w 1128485"/>
                    <a:gd name="connsiteY1" fmla="*/ 792921 h 806800"/>
                    <a:gd name="connsiteX2" fmla="*/ 761710 w 1128485"/>
                    <a:gd name="connsiteY2" fmla="*/ 784767 h 806800"/>
                    <a:gd name="connsiteX3" fmla="*/ 424064 w 1128485"/>
                    <a:gd name="connsiteY3" fmla="*/ 702754 h 806800"/>
                    <a:gd name="connsiteX4" fmla="*/ 385215 w 1128485"/>
                    <a:gd name="connsiteY4" fmla="*/ 703233 h 806800"/>
                    <a:gd name="connsiteX5" fmla="*/ 302723 w 1128485"/>
                    <a:gd name="connsiteY5" fmla="*/ 732010 h 806800"/>
                    <a:gd name="connsiteX6" fmla="*/ 289773 w 1128485"/>
                    <a:gd name="connsiteY6" fmla="*/ 766542 h 806800"/>
                    <a:gd name="connsiteX7" fmla="*/ 213515 w 1128485"/>
                    <a:gd name="connsiteY7" fmla="*/ 753113 h 806800"/>
                    <a:gd name="connsiteX8" fmla="*/ 63876 w 1128485"/>
                    <a:gd name="connsiteY8" fmla="*/ 710427 h 806800"/>
                    <a:gd name="connsiteX9" fmla="*/ 42774 w 1128485"/>
                    <a:gd name="connsiteY9" fmla="*/ 710427 h 806800"/>
                    <a:gd name="connsiteX10" fmla="*/ 5364 w 1128485"/>
                    <a:gd name="connsiteY10" fmla="*/ 695080 h 806800"/>
                    <a:gd name="connsiteX11" fmla="*/ 18313 w 1128485"/>
                    <a:gd name="connsiteY11" fmla="*/ 646639 h 806800"/>
                    <a:gd name="connsiteX12" fmla="*/ 75387 w 1128485"/>
                    <a:gd name="connsiteY12" fmla="*/ 574698 h 806800"/>
                    <a:gd name="connsiteX13" fmla="*/ 160758 w 1128485"/>
                    <a:gd name="connsiteY13" fmla="*/ 454315 h 806800"/>
                    <a:gd name="connsiteX14" fmla="*/ 174667 w 1128485"/>
                    <a:gd name="connsiteY14" fmla="*/ 443764 h 806800"/>
                    <a:gd name="connsiteX15" fmla="*/ 206800 w 1128485"/>
                    <a:gd name="connsiteY15" fmla="*/ 461989 h 806800"/>
                    <a:gd name="connsiteX16" fmla="*/ 298885 w 1128485"/>
                    <a:gd name="connsiteY16" fmla="*/ 430335 h 806800"/>
                    <a:gd name="connsiteX17" fmla="*/ 318070 w 1128485"/>
                    <a:gd name="connsiteY17" fmla="*/ 405395 h 806800"/>
                    <a:gd name="connsiteX18" fmla="*/ 473944 w 1128485"/>
                    <a:gd name="connsiteY18" fmla="*/ 164630 h 806800"/>
                    <a:gd name="connsiteX19" fmla="*/ 537253 w 1128485"/>
                    <a:gd name="connsiteY19" fmla="*/ 123863 h 806800"/>
                    <a:gd name="connsiteX20" fmla="*/ 565550 w 1128485"/>
                    <a:gd name="connsiteY20" fmla="*/ 87413 h 806800"/>
                    <a:gd name="connsiteX21" fmla="*/ 746842 w 1128485"/>
                    <a:gd name="connsiteY21" fmla="*/ 2522 h 806800"/>
                    <a:gd name="connsiteX22" fmla="*/ 726699 w 1128485"/>
                    <a:gd name="connsiteY22" fmla="*/ 23624 h 806800"/>
                    <a:gd name="connsiteX23" fmla="*/ 616388 w 1128485"/>
                    <a:gd name="connsiteY23" fmla="*/ 117149 h 806800"/>
                    <a:gd name="connsiteX24" fmla="*/ 741567 w 1128485"/>
                    <a:gd name="connsiteY24" fmla="*/ 91250 h 806800"/>
                    <a:gd name="connsiteX25" fmla="*/ 889287 w 1128485"/>
                    <a:gd name="connsiteY25" fmla="*/ 109475 h 806800"/>
                    <a:gd name="connsiteX26" fmla="*/ 971780 w 1128485"/>
                    <a:gd name="connsiteY26" fmla="*/ 209714 h 806800"/>
                    <a:gd name="connsiteX27" fmla="*/ 960269 w 1128485"/>
                    <a:gd name="connsiteY27" fmla="*/ 250481 h 806800"/>
                    <a:gd name="connsiteX28" fmla="*/ 943962 w 1128485"/>
                    <a:gd name="connsiteY28" fmla="*/ 302279 h 806800"/>
                    <a:gd name="connsiteX29" fmla="*/ 1059549 w 1128485"/>
                    <a:gd name="connsiteY29" fmla="*/ 433212 h 806800"/>
                    <a:gd name="connsiteX30" fmla="*/ 1113265 w 1128485"/>
                    <a:gd name="connsiteY30" fmla="*/ 452876 h 806800"/>
                    <a:gd name="connsiteX31" fmla="*/ 1122858 w 1128485"/>
                    <a:gd name="connsiteY31" fmla="*/ 479735 h 806800"/>
                    <a:gd name="connsiteX32" fmla="*/ 858112 w 1128485"/>
                    <a:gd name="connsiteY32" fmla="*/ 726255 h 806800"/>
                    <a:gd name="connsiteX33" fmla="*/ 994321 w 1128485"/>
                    <a:gd name="connsiteY33" fmla="*/ 730571 h 806800"/>
                    <a:gd name="connsiteX34" fmla="*/ 1019741 w 1128485"/>
                    <a:gd name="connsiteY34" fmla="*/ 736806 h 8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485" h="806800">
                      <a:moveTo>
                        <a:pt x="1019741" y="736806"/>
                      </a:moveTo>
                      <a:cubicBezTo>
                        <a:pt x="979933" y="798196"/>
                        <a:pt x="883531" y="825534"/>
                        <a:pt x="817345" y="792921"/>
                      </a:cubicBezTo>
                      <a:cubicBezTo>
                        <a:pt x="799120" y="783808"/>
                        <a:pt x="782334" y="782369"/>
                        <a:pt x="761710" y="784767"/>
                      </a:cubicBezTo>
                      <a:cubicBezTo>
                        <a:pt x="640369" y="796757"/>
                        <a:pt x="521425" y="791482"/>
                        <a:pt x="424064" y="702754"/>
                      </a:cubicBezTo>
                      <a:cubicBezTo>
                        <a:pt x="409676" y="689804"/>
                        <a:pt x="397206" y="698917"/>
                        <a:pt x="385215" y="703233"/>
                      </a:cubicBezTo>
                      <a:cubicBezTo>
                        <a:pt x="357398" y="712825"/>
                        <a:pt x="331020" y="724336"/>
                        <a:pt x="302723" y="732010"/>
                      </a:cubicBezTo>
                      <a:cubicBezTo>
                        <a:pt x="283538" y="737286"/>
                        <a:pt x="285457" y="752154"/>
                        <a:pt x="289773" y="766542"/>
                      </a:cubicBezTo>
                      <a:cubicBezTo>
                        <a:pt x="262915" y="772297"/>
                        <a:pt x="238455" y="759828"/>
                        <a:pt x="213515" y="753113"/>
                      </a:cubicBezTo>
                      <a:cubicBezTo>
                        <a:pt x="163635" y="739684"/>
                        <a:pt x="113276" y="727214"/>
                        <a:pt x="63876" y="710427"/>
                      </a:cubicBezTo>
                      <a:cubicBezTo>
                        <a:pt x="56682" y="708029"/>
                        <a:pt x="49968" y="708509"/>
                        <a:pt x="42774" y="710427"/>
                      </a:cubicBezTo>
                      <a:cubicBezTo>
                        <a:pt x="27905" y="711387"/>
                        <a:pt x="15915" y="704672"/>
                        <a:pt x="5364" y="695080"/>
                      </a:cubicBezTo>
                      <a:cubicBezTo>
                        <a:pt x="-7586" y="674457"/>
                        <a:pt x="5364" y="660548"/>
                        <a:pt x="18313" y="646639"/>
                      </a:cubicBezTo>
                      <a:cubicBezTo>
                        <a:pt x="44692" y="628414"/>
                        <a:pt x="57162" y="599158"/>
                        <a:pt x="75387" y="574698"/>
                      </a:cubicBezTo>
                      <a:cubicBezTo>
                        <a:pt x="104643" y="534890"/>
                        <a:pt x="131981" y="494123"/>
                        <a:pt x="160758" y="454315"/>
                      </a:cubicBezTo>
                      <a:cubicBezTo>
                        <a:pt x="164115" y="449519"/>
                        <a:pt x="166033" y="442325"/>
                        <a:pt x="174667" y="443764"/>
                      </a:cubicBezTo>
                      <a:cubicBezTo>
                        <a:pt x="178024" y="462948"/>
                        <a:pt x="186177" y="470622"/>
                        <a:pt x="206800" y="461989"/>
                      </a:cubicBezTo>
                      <a:cubicBezTo>
                        <a:pt x="237016" y="449999"/>
                        <a:pt x="268191" y="440886"/>
                        <a:pt x="298885" y="430335"/>
                      </a:cubicBezTo>
                      <a:cubicBezTo>
                        <a:pt x="310396" y="426498"/>
                        <a:pt x="317111" y="417865"/>
                        <a:pt x="318070" y="405395"/>
                      </a:cubicBezTo>
                      <a:cubicBezTo>
                        <a:pt x="329101" y="298921"/>
                        <a:pt x="394328" y="226980"/>
                        <a:pt x="473944" y="164630"/>
                      </a:cubicBezTo>
                      <a:cubicBezTo>
                        <a:pt x="493608" y="149283"/>
                        <a:pt x="515670" y="136333"/>
                        <a:pt x="537253" y="123863"/>
                      </a:cubicBezTo>
                      <a:cubicBezTo>
                        <a:pt x="552120" y="115230"/>
                        <a:pt x="557875" y="101322"/>
                        <a:pt x="565550" y="87413"/>
                      </a:cubicBezTo>
                      <a:cubicBezTo>
                        <a:pt x="603919" y="21706"/>
                        <a:pt x="670584" y="-9469"/>
                        <a:pt x="746842" y="2522"/>
                      </a:cubicBezTo>
                      <a:cubicBezTo>
                        <a:pt x="746363" y="15471"/>
                        <a:pt x="735332" y="18828"/>
                        <a:pt x="726699" y="23624"/>
                      </a:cubicBezTo>
                      <a:cubicBezTo>
                        <a:pt x="670105" y="57677"/>
                        <a:pt x="641807" y="81178"/>
                        <a:pt x="616388" y="117149"/>
                      </a:cubicBezTo>
                      <a:cubicBezTo>
                        <a:pt x="659074" y="106597"/>
                        <a:pt x="699361" y="96046"/>
                        <a:pt x="741567" y="91250"/>
                      </a:cubicBezTo>
                      <a:cubicBezTo>
                        <a:pt x="792405" y="85494"/>
                        <a:pt x="842285" y="87413"/>
                        <a:pt x="889287" y="109475"/>
                      </a:cubicBezTo>
                      <a:cubicBezTo>
                        <a:pt x="932452" y="129619"/>
                        <a:pt x="959790" y="163671"/>
                        <a:pt x="971780" y="209714"/>
                      </a:cubicBezTo>
                      <a:cubicBezTo>
                        <a:pt x="976097" y="225541"/>
                        <a:pt x="974178" y="239450"/>
                        <a:pt x="960269" y="250481"/>
                      </a:cubicBezTo>
                      <a:cubicBezTo>
                        <a:pt x="943003" y="263910"/>
                        <a:pt x="940126" y="281655"/>
                        <a:pt x="943962" y="302279"/>
                      </a:cubicBezTo>
                      <a:cubicBezTo>
                        <a:pt x="956433" y="368945"/>
                        <a:pt x="1001996" y="406354"/>
                        <a:pt x="1059549" y="433212"/>
                      </a:cubicBezTo>
                      <a:cubicBezTo>
                        <a:pt x="1076815" y="441366"/>
                        <a:pt x="1095040" y="447121"/>
                        <a:pt x="1113265" y="452876"/>
                      </a:cubicBezTo>
                      <a:cubicBezTo>
                        <a:pt x="1127654" y="457673"/>
                        <a:pt x="1133889" y="466785"/>
                        <a:pt x="1122858" y="479735"/>
                      </a:cubicBezTo>
                      <a:cubicBezTo>
                        <a:pt x="1045640" y="573259"/>
                        <a:pt x="974178" y="673498"/>
                        <a:pt x="858112" y="726255"/>
                      </a:cubicBezTo>
                      <a:cubicBezTo>
                        <a:pt x="903675" y="734408"/>
                        <a:pt x="949239" y="732010"/>
                        <a:pt x="994321" y="730571"/>
                      </a:cubicBezTo>
                      <a:cubicBezTo>
                        <a:pt x="1003434" y="730571"/>
                        <a:pt x="1013506" y="725295"/>
                        <a:pt x="1019741" y="736806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57">
                  <a:extLst>
                    <a:ext uri="{FF2B5EF4-FFF2-40B4-BE49-F238E27FC236}">
                      <a16:creationId xmlns:a16="http://schemas.microsoft.com/office/drawing/2014/main" id="{9C10CDA9-CD34-4093-9D0B-2FC466198625}"/>
                    </a:ext>
                  </a:extLst>
                </p:cNvPr>
                <p:cNvSpPr/>
                <p:nvPr/>
              </p:nvSpPr>
              <p:spPr>
                <a:xfrm>
                  <a:off x="9265268" y="3218811"/>
                  <a:ext cx="723388" cy="795086"/>
                </a:xfrm>
                <a:custGeom>
                  <a:avLst/>
                  <a:gdLst>
                    <a:gd name="connsiteX0" fmla="*/ 425415 w 723388"/>
                    <a:gd name="connsiteY0" fmla="*/ 791137 h 795086"/>
                    <a:gd name="connsiteX1" fmla="*/ 260428 w 723388"/>
                    <a:gd name="connsiteY1" fmla="*/ 790178 h 795086"/>
                    <a:gd name="connsiteX2" fmla="*/ 238846 w 723388"/>
                    <a:gd name="connsiteY2" fmla="*/ 784423 h 795086"/>
                    <a:gd name="connsiteX3" fmla="*/ 529490 w 723388"/>
                    <a:gd name="connsiteY3" fmla="*/ 522555 h 795086"/>
                    <a:gd name="connsiteX4" fmla="*/ 509347 w 723388"/>
                    <a:gd name="connsiteY4" fmla="*/ 513443 h 795086"/>
                    <a:gd name="connsiteX5" fmla="*/ 388005 w 723388"/>
                    <a:gd name="connsiteY5" fmla="*/ 447736 h 795086"/>
                    <a:gd name="connsiteX6" fmla="*/ 339085 w 723388"/>
                    <a:gd name="connsiteY6" fmla="*/ 338864 h 795086"/>
                    <a:gd name="connsiteX7" fmla="*/ 360667 w 723388"/>
                    <a:gd name="connsiteY7" fmla="*/ 298577 h 795086"/>
                    <a:gd name="connsiteX8" fmla="*/ 370739 w 723388"/>
                    <a:gd name="connsiteY8" fmla="*/ 269321 h 795086"/>
                    <a:gd name="connsiteX9" fmla="*/ 216304 w 723388"/>
                    <a:gd name="connsiteY9" fmla="*/ 152296 h 795086"/>
                    <a:gd name="connsiteX10" fmla="*/ 16306 w 723388"/>
                    <a:gd name="connsiteY10" fmla="*/ 182991 h 795086"/>
                    <a:gd name="connsiteX11" fmla="*/ 0 w 723388"/>
                    <a:gd name="connsiteY11" fmla="*/ 187307 h 795086"/>
                    <a:gd name="connsiteX12" fmla="*/ 53237 w 723388"/>
                    <a:gd name="connsiteY12" fmla="*/ 124958 h 795086"/>
                    <a:gd name="connsiteX13" fmla="*/ 151557 w 723388"/>
                    <a:gd name="connsiteY13" fmla="*/ 57333 h 795086"/>
                    <a:gd name="connsiteX14" fmla="*/ 275296 w 723388"/>
                    <a:gd name="connsiteY14" fmla="*/ 14168 h 795086"/>
                    <a:gd name="connsiteX15" fmla="*/ 590401 w 723388"/>
                    <a:gd name="connsiteY15" fmla="*/ 101457 h 795086"/>
                    <a:gd name="connsiteX16" fmla="*/ 718936 w 723388"/>
                    <a:gd name="connsiteY16" fmla="*/ 477952 h 795086"/>
                    <a:gd name="connsiteX17" fmla="*/ 718936 w 723388"/>
                    <a:gd name="connsiteY17" fmla="*/ 503851 h 795086"/>
                    <a:gd name="connsiteX18" fmla="*/ 601432 w 723388"/>
                    <a:gd name="connsiteY18" fmla="*/ 736941 h 795086"/>
                    <a:gd name="connsiteX19" fmla="*/ 447477 w 723388"/>
                    <a:gd name="connsiteY19" fmla="*/ 785862 h 795086"/>
                    <a:gd name="connsiteX20" fmla="*/ 425415 w 723388"/>
                    <a:gd name="connsiteY20" fmla="*/ 791137 h 795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3388" h="795086">
                      <a:moveTo>
                        <a:pt x="425415" y="791137"/>
                      </a:moveTo>
                      <a:cubicBezTo>
                        <a:pt x="370259" y="794015"/>
                        <a:pt x="315584" y="798811"/>
                        <a:pt x="260428" y="790178"/>
                      </a:cubicBezTo>
                      <a:cubicBezTo>
                        <a:pt x="253714" y="789219"/>
                        <a:pt x="247000" y="788260"/>
                        <a:pt x="238846" y="784423"/>
                      </a:cubicBezTo>
                      <a:cubicBezTo>
                        <a:pt x="369301" y="733584"/>
                        <a:pt x="443640" y="622315"/>
                        <a:pt x="529490" y="522555"/>
                      </a:cubicBezTo>
                      <a:cubicBezTo>
                        <a:pt x="525654" y="513922"/>
                        <a:pt x="516061" y="515361"/>
                        <a:pt x="509347" y="513443"/>
                      </a:cubicBezTo>
                      <a:cubicBezTo>
                        <a:pt x="464263" y="499534"/>
                        <a:pt x="422537" y="479390"/>
                        <a:pt x="388005" y="447736"/>
                      </a:cubicBezTo>
                      <a:cubicBezTo>
                        <a:pt x="356830" y="419439"/>
                        <a:pt x="341962" y="381070"/>
                        <a:pt x="339085" y="338864"/>
                      </a:cubicBezTo>
                      <a:cubicBezTo>
                        <a:pt x="338126" y="322078"/>
                        <a:pt x="344840" y="306730"/>
                        <a:pt x="360667" y="298577"/>
                      </a:cubicBezTo>
                      <a:cubicBezTo>
                        <a:pt x="375056" y="291383"/>
                        <a:pt x="374097" y="281791"/>
                        <a:pt x="370739" y="269321"/>
                      </a:cubicBezTo>
                      <a:cubicBezTo>
                        <a:pt x="352514" y="198818"/>
                        <a:pt x="297359" y="157092"/>
                        <a:pt x="216304" y="152296"/>
                      </a:cubicBezTo>
                      <a:cubicBezTo>
                        <a:pt x="147240" y="148459"/>
                        <a:pt x="81054" y="161888"/>
                        <a:pt x="16306" y="182991"/>
                      </a:cubicBezTo>
                      <a:cubicBezTo>
                        <a:pt x="12949" y="183950"/>
                        <a:pt x="9112" y="184909"/>
                        <a:pt x="0" y="187307"/>
                      </a:cubicBezTo>
                      <a:cubicBezTo>
                        <a:pt x="16786" y="160929"/>
                        <a:pt x="34532" y="142703"/>
                        <a:pt x="53237" y="124958"/>
                      </a:cubicBezTo>
                      <a:cubicBezTo>
                        <a:pt x="82972" y="97620"/>
                        <a:pt x="118464" y="78915"/>
                        <a:pt x="151557" y="57333"/>
                      </a:cubicBezTo>
                      <a:cubicBezTo>
                        <a:pt x="192324" y="42465"/>
                        <a:pt x="233091" y="26638"/>
                        <a:pt x="275296" y="14168"/>
                      </a:cubicBezTo>
                      <a:cubicBezTo>
                        <a:pt x="399516" y="-22762"/>
                        <a:pt x="501673" y="14647"/>
                        <a:pt x="590401" y="101457"/>
                      </a:cubicBezTo>
                      <a:cubicBezTo>
                        <a:pt x="696875" y="205053"/>
                        <a:pt x="733325" y="333109"/>
                        <a:pt x="718936" y="477952"/>
                      </a:cubicBezTo>
                      <a:cubicBezTo>
                        <a:pt x="717978" y="486584"/>
                        <a:pt x="717498" y="495218"/>
                        <a:pt x="718936" y="503851"/>
                      </a:cubicBezTo>
                      <a:cubicBezTo>
                        <a:pt x="736682" y="615120"/>
                        <a:pt x="702150" y="684184"/>
                        <a:pt x="601432" y="736941"/>
                      </a:cubicBezTo>
                      <a:cubicBezTo>
                        <a:pt x="552991" y="762361"/>
                        <a:pt x="501673" y="778188"/>
                        <a:pt x="447477" y="785862"/>
                      </a:cubicBezTo>
                      <a:cubicBezTo>
                        <a:pt x="440762" y="786821"/>
                        <a:pt x="433088" y="789219"/>
                        <a:pt x="425415" y="79113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58">
                  <a:extLst>
                    <a:ext uri="{FF2B5EF4-FFF2-40B4-BE49-F238E27FC236}">
                      <a16:creationId xmlns:a16="http://schemas.microsoft.com/office/drawing/2014/main" id="{AC663515-2037-49A3-BE51-DD59B8713661}"/>
                    </a:ext>
                  </a:extLst>
                </p:cNvPr>
                <p:cNvSpPr/>
                <p:nvPr/>
              </p:nvSpPr>
              <p:spPr>
                <a:xfrm>
                  <a:off x="8213001" y="3379690"/>
                  <a:ext cx="594717" cy="583736"/>
                </a:xfrm>
                <a:custGeom>
                  <a:avLst/>
                  <a:gdLst>
                    <a:gd name="connsiteX0" fmla="*/ 312227 w 594717"/>
                    <a:gd name="connsiteY0" fmla="*/ 583736 h 583736"/>
                    <a:gd name="connsiteX1" fmla="*/ 66666 w 594717"/>
                    <a:gd name="connsiteY1" fmla="*/ 124268 h 583736"/>
                    <a:gd name="connsiteX2" fmla="*/ 0 w 594717"/>
                    <a:gd name="connsiteY2" fmla="*/ 28826 h 583736"/>
                    <a:gd name="connsiteX3" fmla="*/ 249877 w 594717"/>
                    <a:gd name="connsiteY3" fmla="*/ 1968 h 583736"/>
                    <a:gd name="connsiteX4" fmla="*/ 373137 w 594717"/>
                    <a:gd name="connsiteY4" fmla="*/ 44174 h 583736"/>
                    <a:gd name="connsiteX5" fmla="*/ 559226 w 594717"/>
                    <a:gd name="connsiteY5" fmla="*/ 244651 h 583736"/>
                    <a:gd name="connsiteX6" fmla="*/ 594718 w 594717"/>
                    <a:gd name="connsiteY6" fmla="*/ 295969 h 583736"/>
                    <a:gd name="connsiteX7" fmla="*/ 588962 w 594717"/>
                    <a:gd name="connsiteY7" fmla="*/ 299326 h 583736"/>
                    <a:gd name="connsiteX8" fmla="*/ 474335 w 594717"/>
                    <a:gd name="connsiteY8" fmla="*/ 315154 h 583736"/>
                    <a:gd name="connsiteX9" fmla="*/ 351555 w 594717"/>
                    <a:gd name="connsiteY9" fmla="*/ 355441 h 583736"/>
                    <a:gd name="connsiteX10" fmla="*/ 502153 w 594717"/>
                    <a:gd name="connsiteY10" fmla="*/ 433138 h 583736"/>
                    <a:gd name="connsiteX11" fmla="*/ 516541 w 594717"/>
                    <a:gd name="connsiteY11" fmla="*/ 472946 h 583736"/>
                    <a:gd name="connsiteX12" fmla="*/ 492560 w 594717"/>
                    <a:gd name="connsiteY12" fmla="*/ 516591 h 583736"/>
                    <a:gd name="connsiteX13" fmla="*/ 312227 w 594717"/>
                    <a:gd name="connsiteY13" fmla="*/ 583736 h 58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4717" h="583736">
                      <a:moveTo>
                        <a:pt x="312227" y="583736"/>
                      </a:moveTo>
                      <a:cubicBezTo>
                        <a:pt x="246040" y="422107"/>
                        <a:pt x="162588" y="269591"/>
                        <a:pt x="66666" y="124268"/>
                      </a:cubicBezTo>
                      <a:cubicBezTo>
                        <a:pt x="45084" y="91655"/>
                        <a:pt x="22062" y="60480"/>
                        <a:pt x="0" y="28826"/>
                      </a:cubicBezTo>
                      <a:cubicBezTo>
                        <a:pt x="46043" y="26428"/>
                        <a:pt x="214386" y="9162"/>
                        <a:pt x="249877" y="1968"/>
                      </a:cubicBezTo>
                      <a:cubicBezTo>
                        <a:pt x="297838" y="-7145"/>
                        <a:pt x="337166" y="16836"/>
                        <a:pt x="373137" y="44174"/>
                      </a:cubicBezTo>
                      <a:cubicBezTo>
                        <a:pt x="446997" y="99808"/>
                        <a:pt x="504551" y="170791"/>
                        <a:pt x="559226" y="244651"/>
                      </a:cubicBezTo>
                      <a:cubicBezTo>
                        <a:pt x="571696" y="261437"/>
                        <a:pt x="587524" y="275346"/>
                        <a:pt x="594718" y="295969"/>
                      </a:cubicBezTo>
                      <a:cubicBezTo>
                        <a:pt x="593279" y="298368"/>
                        <a:pt x="591360" y="300286"/>
                        <a:pt x="588962" y="299326"/>
                      </a:cubicBezTo>
                      <a:cubicBezTo>
                        <a:pt x="548675" y="288775"/>
                        <a:pt x="511745" y="304123"/>
                        <a:pt x="474335" y="315154"/>
                      </a:cubicBezTo>
                      <a:cubicBezTo>
                        <a:pt x="438844" y="325226"/>
                        <a:pt x="355871" y="347288"/>
                        <a:pt x="351555" y="355441"/>
                      </a:cubicBezTo>
                      <a:cubicBezTo>
                        <a:pt x="371219" y="368870"/>
                        <a:pt x="473376" y="416831"/>
                        <a:pt x="502153" y="433138"/>
                      </a:cubicBezTo>
                      <a:cubicBezTo>
                        <a:pt x="518459" y="442251"/>
                        <a:pt x="524695" y="454721"/>
                        <a:pt x="516541" y="472946"/>
                      </a:cubicBezTo>
                      <a:cubicBezTo>
                        <a:pt x="509826" y="488293"/>
                        <a:pt x="504551" y="504120"/>
                        <a:pt x="492560" y="516591"/>
                      </a:cubicBezTo>
                      <a:cubicBezTo>
                        <a:pt x="456110" y="532897"/>
                        <a:pt x="335248" y="575103"/>
                        <a:pt x="312227" y="58373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59">
                  <a:extLst>
                    <a:ext uri="{FF2B5EF4-FFF2-40B4-BE49-F238E27FC236}">
                      <a16:creationId xmlns:a16="http://schemas.microsoft.com/office/drawing/2014/main" id="{12682668-BB27-42E8-A6BE-0A0308D52239}"/>
                    </a:ext>
                  </a:extLst>
                </p:cNvPr>
                <p:cNvSpPr/>
                <p:nvPr/>
              </p:nvSpPr>
              <p:spPr>
                <a:xfrm>
                  <a:off x="8544412" y="3964571"/>
                  <a:ext cx="427054" cy="693811"/>
                </a:xfrm>
                <a:custGeom>
                  <a:avLst/>
                  <a:gdLst>
                    <a:gd name="connsiteX0" fmla="*/ 134291 w 427054"/>
                    <a:gd name="connsiteY0" fmla="*/ 294 h 693811"/>
                    <a:gd name="connsiteX1" fmla="*/ 167384 w 427054"/>
                    <a:gd name="connsiteY1" fmla="*/ 14682 h 693811"/>
                    <a:gd name="connsiteX2" fmla="*/ 249398 w 427054"/>
                    <a:gd name="connsiteY2" fmla="*/ 50173 h 693811"/>
                    <a:gd name="connsiteX3" fmla="*/ 253235 w 427054"/>
                    <a:gd name="connsiteY3" fmla="*/ 87103 h 693811"/>
                    <a:gd name="connsiteX4" fmla="*/ 193763 w 427054"/>
                    <a:gd name="connsiteY4" fmla="*/ 228589 h 693811"/>
                    <a:gd name="connsiteX5" fmla="*/ 189446 w 427054"/>
                    <a:gd name="connsiteY5" fmla="*/ 244416 h 693811"/>
                    <a:gd name="connsiteX6" fmla="*/ 297838 w 427054"/>
                    <a:gd name="connsiteY6" fmla="*/ 198373 h 693811"/>
                    <a:gd name="connsiteX7" fmla="*/ 344361 w 427054"/>
                    <a:gd name="connsiteY7" fmla="*/ 178709 h 693811"/>
                    <a:gd name="connsiteX8" fmla="*/ 399996 w 427054"/>
                    <a:gd name="connsiteY8" fmla="*/ 138422 h 693811"/>
                    <a:gd name="connsiteX9" fmla="*/ 417262 w 427054"/>
                    <a:gd name="connsiteY9" fmla="*/ 126911 h 693811"/>
                    <a:gd name="connsiteX10" fmla="*/ 425895 w 427054"/>
                    <a:gd name="connsiteY10" fmla="*/ 286142 h 693811"/>
                    <a:gd name="connsiteX11" fmla="*/ 388005 w 427054"/>
                    <a:gd name="connsiteY11" fmla="*/ 518274 h 693811"/>
                    <a:gd name="connsiteX12" fmla="*/ 347718 w 427054"/>
                    <a:gd name="connsiteY12" fmla="*/ 571990 h 693811"/>
                    <a:gd name="connsiteX13" fmla="*/ 165466 w 427054"/>
                    <a:gd name="connsiteY13" fmla="*/ 693811 h 693811"/>
                    <a:gd name="connsiteX14" fmla="*/ 131893 w 427054"/>
                    <a:gd name="connsiteY14" fmla="*/ 512998 h 693811"/>
                    <a:gd name="connsiteX15" fmla="*/ 60910 w 427054"/>
                    <a:gd name="connsiteY15" fmla="*/ 218996 h 693811"/>
                    <a:gd name="connsiteX16" fmla="*/ 0 w 427054"/>
                    <a:gd name="connsiteY16" fmla="*/ 43459 h 693811"/>
                    <a:gd name="connsiteX17" fmla="*/ 134291 w 427054"/>
                    <a:gd name="connsiteY17" fmla="*/ 294 h 693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7054" h="693811">
                      <a:moveTo>
                        <a:pt x="134291" y="294"/>
                      </a:moveTo>
                      <a:cubicBezTo>
                        <a:pt x="145322" y="5090"/>
                        <a:pt x="155394" y="12764"/>
                        <a:pt x="167384" y="14682"/>
                      </a:cubicBezTo>
                      <a:cubicBezTo>
                        <a:pt x="198559" y="17560"/>
                        <a:pt x="223499" y="34826"/>
                        <a:pt x="249398" y="50173"/>
                      </a:cubicBezTo>
                      <a:cubicBezTo>
                        <a:pt x="264266" y="58807"/>
                        <a:pt x="258510" y="74154"/>
                        <a:pt x="253235" y="87103"/>
                      </a:cubicBezTo>
                      <a:cubicBezTo>
                        <a:pt x="234050" y="134585"/>
                        <a:pt x="212947" y="181107"/>
                        <a:pt x="193763" y="228589"/>
                      </a:cubicBezTo>
                      <a:cubicBezTo>
                        <a:pt x="191844" y="232905"/>
                        <a:pt x="189446" y="236742"/>
                        <a:pt x="189446" y="244416"/>
                      </a:cubicBezTo>
                      <a:cubicBezTo>
                        <a:pt x="227336" y="230027"/>
                        <a:pt x="262347" y="213241"/>
                        <a:pt x="297838" y="198373"/>
                      </a:cubicBezTo>
                      <a:cubicBezTo>
                        <a:pt x="313186" y="192138"/>
                        <a:pt x="328534" y="183985"/>
                        <a:pt x="344361" y="178709"/>
                      </a:cubicBezTo>
                      <a:cubicBezTo>
                        <a:pt x="366902" y="171035"/>
                        <a:pt x="385128" y="157127"/>
                        <a:pt x="399996" y="138422"/>
                      </a:cubicBezTo>
                      <a:cubicBezTo>
                        <a:pt x="404312" y="133146"/>
                        <a:pt x="406230" y="122595"/>
                        <a:pt x="417262" y="126911"/>
                      </a:cubicBezTo>
                      <a:cubicBezTo>
                        <a:pt x="419180" y="180148"/>
                        <a:pt x="430691" y="232905"/>
                        <a:pt x="425895" y="286142"/>
                      </a:cubicBezTo>
                      <a:cubicBezTo>
                        <a:pt x="418701" y="364319"/>
                        <a:pt x="419180" y="443934"/>
                        <a:pt x="388005" y="518274"/>
                      </a:cubicBezTo>
                      <a:cubicBezTo>
                        <a:pt x="378893" y="539377"/>
                        <a:pt x="366423" y="558082"/>
                        <a:pt x="347718" y="571990"/>
                      </a:cubicBezTo>
                      <a:cubicBezTo>
                        <a:pt x="295440" y="611318"/>
                        <a:pt x="222060" y="660718"/>
                        <a:pt x="165466" y="693811"/>
                      </a:cubicBezTo>
                      <a:cubicBezTo>
                        <a:pt x="156833" y="655443"/>
                        <a:pt x="142924" y="583501"/>
                        <a:pt x="131893" y="512998"/>
                      </a:cubicBezTo>
                      <a:cubicBezTo>
                        <a:pt x="116066" y="412759"/>
                        <a:pt x="89208" y="315878"/>
                        <a:pt x="60910" y="218996"/>
                      </a:cubicBezTo>
                      <a:cubicBezTo>
                        <a:pt x="43644" y="159525"/>
                        <a:pt x="20624" y="101972"/>
                        <a:pt x="0" y="43459"/>
                      </a:cubicBezTo>
                      <a:cubicBezTo>
                        <a:pt x="479" y="40581"/>
                        <a:pt x="128056" y="-4023"/>
                        <a:pt x="134291" y="294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60">
                  <a:extLst>
                    <a:ext uri="{FF2B5EF4-FFF2-40B4-BE49-F238E27FC236}">
                      <a16:creationId xmlns:a16="http://schemas.microsoft.com/office/drawing/2014/main" id="{D7688E19-9601-4916-A7F6-B87D979C63A4}"/>
                    </a:ext>
                  </a:extLst>
                </p:cNvPr>
                <p:cNvSpPr/>
                <p:nvPr/>
              </p:nvSpPr>
              <p:spPr>
                <a:xfrm>
                  <a:off x="8546810" y="3666998"/>
                  <a:ext cx="298317" cy="279641"/>
                </a:xfrm>
                <a:custGeom>
                  <a:avLst/>
                  <a:gdLst>
                    <a:gd name="connsiteX0" fmla="*/ 155874 w 298317"/>
                    <a:gd name="connsiteY0" fmla="*/ 226405 h 279641"/>
                    <a:gd name="connsiteX1" fmla="*/ 128536 w 298317"/>
                    <a:gd name="connsiteY1" fmla="*/ 133840 h 279641"/>
                    <a:gd name="connsiteX2" fmla="*/ 0 w 298317"/>
                    <a:gd name="connsiteY2" fmla="*/ 67654 h 279641"/>
                    <a:gd name="connsiteX3" fmla="*/ 10072 w 298317"/>
                    <a:gd name="connsiteY3" fmla="*/ 58061 h 279641"/>
                    <a:gd name="connsiteX4" fmla="*/ 200478 w 298317"/>
                    <a:gd name="connsiteY4" fmla="*/ 2426 h 279641"/>
                    <a:gd name="connsiteX5" fmla="*/ 261388 w 298317"/>
                    <a:gd name="connsiteY5" fmla="*/ 8182 h 279641"/>
                    <a:gd name="connsiteX6" fmla="*/ 298318 w 298317"/>
                    <a:gd name="connsiteY6" fmla="*/ 49908 h 279641"/>
                    <a:gd name="connsiteX7" fmla="*/ 231172 w 298317"/>
                    <a:gd name="connsiteY7" fmla="*/ 147749 h 279641"/>
                    <a:gd name="connsiteX8" fmla="*/ 163547 w 298317"/>
                    <a:gd name="connsiteY8" fmla="*/ 242712 h 279641"/>
                    <a:gd name="connsiteX9" fmla="*/ 132373 w 298317"/>
                    <a:gd name="connsiteY9" fmla="*/ 279642 h 279641"/>
                    <a:gd name="connsiteX10" fmla="*/ 155874 w 298317"/>
                    <a:gd name="connsiteY10" fmla="*/ 226405 h 2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317" h="279641">
                      <a:moveTo>
                        <a:pt x="155874" y="226405"/>
                      </a:moveTo>
                      <a:cubicBezTo>
                        <a:pt x="188487" y="165494"/>
                        <a:pt x="188487" y="165015"/>
                        <a:pt x="128536" y="133840"/>
                      </a:cubicBezTo>
                      <a:cubicBezTo>
                        <a:pt x="85371" y="111298"/>
                        <a:pt x="42206" y="89236"/>
                        <a:pt x="0" y="67654"/>
                      </a:cubicBezTo>
                      <a:cubicBezTo>
                        <a:pt x="0" y="59021"/>
                        <a:pt x="6235" y="59500"/>
                        <a:pt x="10072" y="58061"/>
                      </a:cubicBezTo>
                      <a:cubicBezTo>
                        <a:pt x="73381" y="39357"/>
                        <a:pt x="137169" y="21131"/>
                        <a:pt x="200478" y="2426"/>
                      </a:cubicBezTo>
                      <a:cubicBezTo>
                        <a:pt x="222060" y="-3808"/>
                        <a:pt x="241245" y="3386"/>
                        <a:pt x="261388" y="8182"/>
                      </a:cubicBezTo>
                      <a:cubicBezTo>
                        <a:pt x="276256" y="19693"/>
                        <a:pt x="293522" y="29285"/>
                        <a:pt x="298318" y="49908"/>
                      </a:cubicBezTo>
                      <a:cubicBezTo>
                        <a:pt x="275776" y="82521"/>
                        <a:pt x="253714" y="115135"/>
                        <a:pt x="231172" y="147749"/>
                      </a:cubicBezTo>
                      <a:cubicBezTo>
                        <a:pt x="209110" y="179882"/>
                        <a:pt x="186569" y="211537"/>
                        <a:pt x="163547" y="242712"/>
                      </a:cubicBezTo>
                      <a:cubicBezTo>
                        <a:pt x="159711" y="247987"/>
                        <a:pt x="147240" y="264294"/>
                        <a:pt x="132373" y="279642"/>
                      </a:cubicBezTo>
                      <a:cubicBezTo>
                        <a:pt x="124219" y="266212"/>
                        <a:pt x="151077" y="235038"/>
                        <a:pt x="155874" y="226405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61">
                  <a:extLst>
                    <a:ext uri="{FF2B5EF4-FFF2-40B4-BE49-F238E27FC236}">
                      <a16:creationId xmlns:a16="http://schemas.microsoft.com/office/drawing/2014/main" id="{675A5517-0ADF-48F9-B77C-A56A8BD673D1}"/>
                    </a:ext>
                  </a:extLst>
                </p:cNvPr>
                <p:cNvSpPr/>
                <p:nvPr/>
              </p:nvSpPr>
              <p:spPr>
                <a:xfrm>
                  <a:off x="8711317" y="3973435"/>
                  <a:ext cx="252398" cy="245234"/>
                </a:xfrm>
                <a:custGeom>
                  <a:avLst/>
                  <a:gdLst>
                    <a:gd name="connsiteX0" fmla="*/ 249877 w 252398"/>
                    <a:gd name="connsiteY0" fmla="*/ 117567 h 245234"/>
                    <a:gd name="connsiteX1" fmla="*/ 171700 w 252398"/>
                    <a:gd name="connsiteY1" fmla="*/ 179437 h 245234"/>
                    <a:gd name="connsiteX2" fmla="*/ 33093 w 252398"/>
                    <a:gd name="connsiteY2" fmla="*/ 238429 h 245234"/>
                    <a:gd name="connsiteX3" fmla="*/ 7674 w 252398"/>
                    <a:gd name="connsiteY3" fmla="*/ 244664 h 245234"/>
                    <a:gd name="connsiteX4" fmla="*/ 45083 w 252398"/>
                    <a:gd name="connsiteY4" fmla="*/ 154977 h 245234"/>
                    <a:gd name="connsiteX5" fmla="*/ 81054 w 252398"/>
                    <a:gd name="connsiteY5" fmla="*/ 71524 h 245234"/>
                    <a:gd name="connsiteX6" fmla="*/ 68105 w 252398"/>
                    <a:gd name="connsiteY6" fmla="*/ 39390 h 245234"/>
                    <a:gd name="connsiteX7" fmla="*/ 0 w 252398"/>
                    <a:gd name="connsiteY7" fmla="*/ 4858 h 245234"/>
                    <a:gd name="connsiteX8" fmla="*/ 22062 w 252398"/>
                    <a:gd name="connsiteY8" fmla="*/ 1981 h 245234"/>
                    <a:gd name="connsiteX9" fmla="*/ 248438 w 252398"/>
                    <a:gd name="connsiteY9" fmla="*/ 65289 h 245234"/>
                    <a:gd name="connsiteX10" fmla="*/ 249877 w 252398"/>
                    <a:gd name="connsiteY10" fmla="*/ 117567 h 24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2398" h="245234">
                      <a:moveTo>
                        <a:pt x="249877" y="117567"/>
                      </a:moveTo>
                      <a:cubicBezTo>
                        <a:pt x="233091" y="149701"/>
                        <a:pt x="204794" y="166487"/>
                        <a:pt x="171700" y="179437"/>
                      </a:cubicBezTo>
                      <a:cubicBezTo>
                        <a:pt x="125178" y="197662"/>
                        <a:pt x="79615" y="218765"/>
                        <a:pt x="33093" y="238429"/>
                      </a:cubicBezTo>
                      <a:cubicBezTo>
                        <a:pt x="25899" y="241307"/>
                        <a:pt x="19664" y="247062"/>
                        <a:pt x="7674" y="244664"/>
                      </a:cubicBezTo>
                      <a:cubicBezTo>
                        <a:pt x="20143" y="214449"/>
                        <a:pt x="32613" y="184713"/>
                        <a:pt x="45083" y="154977"/>
                      </a:cubicBezTo>
                      <a:cubicBezTo>
                        <a:pt x="56594" y="127159"/>
                        <a:pt x="67146" y="98383"/>
                        <a:pt x="81054" y="71524"/>
                      </a:cubicBezTo>
                      <a:cubicBezTo>
                        <a:pt x="90167" y="53779"/>
                        <a:pt x="84411" y="46585"/>
                        <a:pt x="68105" y="39390"/>
                      </a:cubicBezTo>
                      <a:cubicBezTo>
                        <a:pt x="45083" y="28839"/>
                        <a:pt x="22541" y="16369"/>
                        <a:pt x="0" y="4858"/>
                      </a:cubicBezTo>
                      <a:cubicBezTo>
                        <a:pt x="6714" y="-2336"/>
                        <a:pt x="14868" y="62"/>
                        <a:pt x="22062" y="1981"/>
                      </a:cubicBezTo>
                      <a:cubicBezTo>
                        <a:pt x="97361" y="23084"/>
                        <a:pt x="172660" y="44187"/>
                        <a:pt x="248438" y="65289"/>
                      </a:cubicBezTo>
                      <a:cubicBezTo>
                        <a:pt x="256112" y="83515"/>
                        <a:pt x="250357" y="100781"/>
                        <a:pt x="249877" y="117567"/>
                      </a:cubicBezTo>
                      <a:close/>
                    </a:path>
                  </a:pathLst>
                </a:custGeom>
                <a:solidFill>
                  <a:srgbClr val="FD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62">
                  <a:extLst>
                    <a:ext uri="{FF2B5EF4-FFF2-40B4-BE49-F238E27FC236}">
                      <a16:creationId xmlns:a16="http://schemas.microsoft.com/office/drawing/2014/main" id="{4C86FF4A-DE81-401D-B161-29A19746A20C}"/>
                    </a:ext>
                  </a:extLst>
                </p:cNvPr>
                <p:cNvSpPr/>
                <p:nvPr/>
              </p:nvSpPr>
              <p:spPr>
                <a:xfrm>
                  <a:off x="8525228" y="3893403"/>
                  <a:ext cx="177456" cy="119423"/>
                </a:xfrm>
                <a:custGeom>
                  <a:avLst/>
                  <a:gdLst>
                    <a:gd name="connsiteX0" fmla="*/ 177456 w 177456"/>
                    <a:gd name="connsiteY0" fmla="*/ 0 h 119423"/>
                    <a:gd name="connsiteX1" fmla="*/ 153476 w 177456"/>
                    <a:gd name="connsiteY1" fmla="*/ 71462 h 119423"/>
                    <a:gd name="connsiteX2" fmla="*/ 88728 w 177456"/>
                    <a:gd name="connsiteY2" fmla="*/ 93045 h 119423"/>
                    <a:gd name="connsiteX3" fmla="*/ 19184 w 177456"/>
                    <a:gd name="connsiteY3" fmla="*/ 119423 h 119423"/>
                    <a:gd name="connsiteX4" fmla="*/ 0 w 177456"/>
                    <a:gd name="connsiteY4" fmla="*/ 70023 h 119423"/>
                    <a:gd name="connsiteX5" fmla="*/ 10551 w 177456"/>
                    <a:gd name="connsiteY5" fmla="*/ 56594 h 119423"/>
                    <a:gd name="connsiteX6" fmla="*/ 177456 w 177456"/>
                    <a:gd name="connsiteY6" fmla="*/ 0 h 119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456" h="119423">
                      <a:moveTo>
                        <a:pt x="177456" y="0"/>
                      </a:moveTo>
                      <a:cubicBezTo>
                        <a:pt x="174099" y="9592"/>
                        <a:pt x="146281" y="53716"/>
                        <a:pt x="153476" y="71462"/>
                      </a:cubicBezTo>
                      <a:cubicBezTo>
                        <a:pt x="129495" y="81054"/>
                        <a:pt x="110311" y="84891"/>
                        <a:pt x="88728" y="93045"/>
                      </a:cubicBezTo>
                      <a:cubicBezTo>
                        <a:pt x="65706" y="101678"/>
                        <a:pt x="42206" y="110790"/>
                        <a:pt x="19184" y="119423"/>
                      </a:cubicBezTo>
                      <a:cubicBezTo>
                        <a:pt x="12949" y="104555"/>
                        <a:pt x="6715" y="84891"/>
                        <a:pt x="0" y="70023"/>
                      </a:cubicBezTo>
                      <a:cubicBezTo>
                        <a:pt x="0" y="62829"/>
                        <a:pt x="2398" y="58992"/>
                        <a:pt x="10551" y="56594"/>
                      </a:cubicBezTo>
                      <a:cubicBezTo>
                        <a:pt x="67146" y="40287"/>
                        <a:pt x="120382" y="14388"/>
                        <a:pt x="177456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3">
                  <a:extLst>
                    <a:ext uri="{FF2B5EF4-FFF2-40B4-BE49-F238E27FC236}">
                      <a16:creationId xmlns:a16="http://schemas.microsoft.com/office/drawing/2014/main" id="{B19A8B2E-C78E-4512-8B27-7B16C2A0A7DB}"/>
                    </a:ext>
                  </a:extLst>
                </p:cNvPr>
                <p:cNvSpPr/>
                <p:nvPr/>
              </p:nvSpPr>
              <p:spPr>
                <a:xfrm>
                  <a:off x="8677173" y="3892923"/>
                  <a:ext cx="32704" cy="53716"/>
                </a:xfrm>
                <a:custGeom>
                  <a:avLst/>
                  <a:gdLst>
                    <a:gd name="connsiteX0" fmla="*/ 32705 w 32704"/>
                    <a:gd name="connsiteY0" fmla="*/ 16786 h 53716"/>
                    <a:gd name="connsiteX1" fmla="*/ 1530 w 32704"/>
                    <a:gd name="connsiteY1" fmla="*/ 53716 h 53716"/>
                    <a:gd name="connsiteX2" fmla="*/ 25031 w 32704"/>
                    <a:gd name="connsiteY2" fmla="*/ 0 h 5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04" h="53716">
                      <a:moveTo>
                        <a:pt x="32705" y="16786"/>
                      </a:moveTo>
                      <a:cubicBezTo>
                        <a:pt x="28868" y="22062"/>
                        <a:pt x="18316" y="41246"/>
                        <a:pt x="1530" y="53716"/>
                      </a:cubicBezTo>
                      <a:cubicBezTo>
                        <a:pt x="-6623" y="40287"/>
                        <a:pt x="20235" y="9112"/>
                        <a:pt x="25031" y="0"/>
                      </a:cubicBezTo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29">
                <a:extLst>
                  <a:ext uri="{FF2B5EF4-FFF2-40B4-BE49-F238E27FC236}">
                    <a16:creationId xmlns:a16="http://schemas.microsoft.com/office/drawing/2014/main" id="{05D9481B-1E98-4B81-9B1E-44B42E932B35}"/>
                  </a:ext>
                </a:extLst>
              </p:cNvPr>
              <p:cNvGrpSpPr/>
              <p:nvPr/>
            </p:nvGrpSpPr>
            <p:grpSpPr>
              <a:xfrm>
                <a:off x="3787768" y="2889642"/>
                <a:ext cx="4608073" cy="2203717"/>
                <a:chOff x="3496316" y="2353600"/>
                <a:chExt cx="5206046" cy="2489686"/>
              </a:xfrm>
            </p:grpSpPr>
            <p:sp>
              <p:nvSpPr>
                <p:cNvPr id="17" name="Freeform: Shape 65">
                  <a:extLst>
                    <a:ext uri="{FF2B5EF4-FFF2-40B4-BE49-F238E27FC236}">
                      <a16:creationId xmlns:a16="http://schemas.microsoft.com/office/drawing/2014/main" id="{F230D460-F78E-457F-8A20-67AA88F4F509}"/>
                    </a:ext>
                  </a:extLst>
                </p:cNvPr>
                <p:cNvSpPr/>
                <p:nvPr/>
              </p:nvSpPr>
              <p:spPr>
                <a:xfrm>
                  <a:off x="4342676" y="2353632"/>
                  <a:ext cx="1649799" cy="1468918"/>
                </a:xfrm>
                <a:custGeom>
                  <a:avLst/>
                  <a:gdLst>
                    <a:gd name="connsiteX0" fmla="*/ 1399506 w 1649799"/>
                    <a:gd name="connsiteY0" fmla="*/ 17705 h 1468918"/>
                    <a:gd name="connsiteX1" fmla="*/ 1545929 w 1649799"/>
                    <a:gd name="connsiteY1" fmla="*/ 3350 h 1468918"/>
                    <a:gd name="connsiteX2" fmla="*/ 1638758 w 1649799"/>
                    <a:gd name="connsiteY2" fmla="*/ 0 h 1468918"/>
                    <a:gd name="connsiteX3" fmla="*/ 1649764 w 1649799"/>
                    <a:gd name="connsiteY3" fmla="*/ 12441 h 1468918"/>
                    <a:gd name="connsiteX4" fmla="*/ 1649764 w 1649799"/>
                    <a:gd name="connsiteY4" fmla="*/ 38759 h 1468918"/>
                    <a:gd name="connsiteX5" fmla="*/ 1649764 w 1649799"/>
                    <a:gd name="connsiteY5" fmla="*/ 1083811 h 1468918"/>
                    <a:gd name="connsiteX6" fmla="*/ 1615312 w 1649799"/>
                    <a:gd name="connsiteY6" fmla="*/ 1120177 h 1468918"/>
                    <a:gd name="connsiteX7" fmla="*/ 1452620 w 1649799"/>
                    <a:gd name="connsiteY7" fmla="*/ 1145538 h 1468918"/>
                    <a:gd name="connsiteX8" fmla="*/ 1325338 w 1649799"/>
                    <a:gd name="connsiteY8" fmla="*/ 1177119 h 1468918"/>
                    <a:gd name="connsiteX9" fmla="*/ 1183223 w 1649799"/>
                    <a:gd name="connsiteY9" fmla="*/ 1227362 h 1468918"/>
                    <a:gd name="connsiteX10" fmla="*/ 953541 w 1649799"/>
                    <a:gd name="connsiteY10" fmla="*/ 1348902 h 1468918"/>
                    <a:gd name="connsiteX11" fmla="*/ 801855 w 1649799"/>
                    <a:gd name="connsiteY11" fmla="*/ 1460872 h 1468918"/>
                    <a:gd name="connsiteX12" fmla="*/ 768360 w 1649799"/>
                    <a:gd name="connsiteY12" fmla="*/ 1458958 h 1468918"/>
                    <a:gd name="connsiteX13" fmla="*/ 273109 w 1649799"/>
                    <a:gd name="connsiteY13" fmla="*/ 963706 h 1468918"/>
                    <a:gd name="connsiteX14" fmla="*/ 9932 w 1649799"/>
                    <a:gd name="connsiteY14" fmla="*/ 700529 h 1468918"/>
                    <a:gd name="connsiteX15" fmla="*/ 10889 w 1649799"/>
                    <a:gd name="connsiteY15" fmla="*/ 667991 h 1468918"/>
                    <a:gd name="connsiteX16" fmla="*/ 128601 w 1649799"/>
                    <a:gd name="connsiteY16" fmla="*/ 568941 h 1468918"/>
                    <a:gd name="connsiteX17" fmla="*/ 141999 w 1649799"/>
                    <a:gd name="connsiteY17" fmla="*/ 553150 h 1468918"/>
                    <a:gd name="connsiteX18" fmla="*/ 174537 w 1649799"/>
                    <a:gd name="connsiteY18" fmla="*/ 522047 h 1468918"/>
                    <a:gd name="connsiteX19" fmla="*/ 497527 w 1649799"/>
                    <a:gd name="connsiteY19" fmla="*/ 311506 h 1468918"/>
                    <a:gd name="connsiteX20" fmla="*/ 620981 w 1649799"/>
                    <a:gd name="connsiteY20" fmla="*/ 249779 h 1468918"/>
                    <a:gd name="connsiteX21" fmla="*/ 797070 w 1649799"/>
                    <a:gd name="connsiteY21" fmla="*/ 170347 h 1468918"/>
                    <a:gd name="connsiteX22" fmla="*/ 829130 w 1649799"/>
                    <a:gd name="connsiteY22" fmla="*/ 158863 h 1468918"/>
                    <a:gd name="connsiteX23" fmla="*/ 1016704 w 1649799"/>
                    <a:gd name="connsiteY23" fmla="*/ 94744 h 1468918"/>
                    <a:gd name="connsiteX24" fmla="*/ 1367447 w 1649799"/>
                    <a:gd name="connsiteY24" fmla="*/ 17226 h 1468918"/>
                    <a:gd name="connsiteX25" fmla="*/ 1399506 w 1649799"/>
                    <a:gd name="connsiteY25" fmla="*/ 17705 h 146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49799" h="1468918">
                      <a:moveTo>
                        <a:pt x="1399506" y="17705"/>
                      </a:moveTo>
                      <a:cubicBezTo>
                        <a:pt x="1448314" y="12920"/>
                        <a:pt x="1497121" y="7178"/>
                        <a:pt x="1545929" y="3350"/>
                      </a:cubicBezTo>
                      <a:cubicBezTo>
                        <a:pt x="1577031" y="957"/>
                        <a:pt x="1608134" y="479"/>
                        <a:pt x="1638758" y="0"/>
                      </a:cubicBezTo>
                      <a:cubicBezTo>
                        <a:pt x="1645936" y="0"/>
                        <a:pt x="1650242" y="4307"/>
                        <a:pt x="1649764" y="12441"/>
                      </a:cubicBezTo>
                      <a:cubicBezTo>
                        <a:pt x="1649285" y="21054"/>
                        <a:pt x="1649764" y="30146"/>
                        <a:pt x="1649764" y="38759"/>
                      </a:cubicBezTo>
                      <a:cubicBezTo>
                        <a:pt x="1649764" y="387109"/>
                        <a:pt x="1649764" y="735460"/>
                        <a:pt x="1649764" y="1083811"/>
                      </a:cubicBezTo>
                      <a:cubicBezTo>
                        <a:pt x="1649764" y="1117785"/>
                        <a:pt x="1648807" y="1117306"/>
                        <a:pt x="1615312" y="1120177"/>
                      </a:cubicBezTo>
                      <a:cubicBezTo>
                        <a:pt x="1560762" y="1124962"/>
                        <a:pt x="1506213" y="1134054"/>
                        <a:pt x="1452620" y="1145538"/>
                      </a:cubicBezTo>
                      <a:cubicBezTo>
                        <a:pt x="1409555" y="1154629"/>
                        <a:pt x="1367447" y="1165156"/>
                        <a:pt x="1325338" y="1177119"/>
                      </a:cubicBezTo>
                      <a:cubicBezTo>
                        <a:pt x="1277010" y="1190996"/>
                        <a:pt x="1229159" y="1207743"/>
                        <a:pt x="1183223" y="1227362"/>
                      </a:cubicBezTo>
                      <a:cubicBezTo>
                        <a:pt x="1103313" y="1261814"/>
                        <a:pt x="1026274" y="1301530"/>
                        <a:pt x="953541" y="1348902"/>
                      </a:cubicBezTo>
                      <a:cubicBezTo>
                        <a:pt x="900427" y="1382876"/>
                        <a:pt x="850663" y="1421156"/>
                        <a:pt x="801855" y="1460872"/>
                      </a:cubicBezTo>
                      <a:cubicBezTo>
                        <a:pt x="787979" y="1472356"/>
                        <a:pt x="780801" y="1471399"/>
                        <a:pt x="768360" y="1458958"/>
                      </a:cubicBezTo>
                      <a:cubicBezTo>
                        <a:pt x="603755" y="1293395"/>
                        <a:pt x="438193" y="1128790"/>
                        <a:pt x="273109" y="963706"/>
                      </a:cubicBezTo>
                      <a:cubicBezTo>
                        <a:pt x="185543" y="876140"/>
                        <a:pt x="97977" y="787617"/>
                        <a:pt x="9932" y="700529"/>
                      </a:cubicBezTo>
                      <a:cubicBezTo>
                        <a:pt x="-3466" y="687610"/>
                        <a:pt x="-3466" y="681389"/>
                        <a:pt x="10889" y="667991"/>
                      </a:cubicBezTo>
                      <a:cubicBezTo>
                        <a:pt x="48691" y="633060"/>
                        <a:pt x="86971" y="599565"/>
                        <a:pt x="128601" y="568941"/>
                      </a:cubicBezTo>
                      <a:cubicBezTo>
                        <a:pt x="133864" y="565113"/>
                        <a:pt x="140563" y="560806"/>
                        <a:pt x="141999" y="553150"/>
                      </a:cubicBezTo>
                      <a:cubicBezTo>
                        <a:pt x="150612" y="540709"/>
                        <a:pt x="162575" y="531139"/>
                        <a:pt x="174537" y="522047"/>
                      </a:cubicBezTo>
                      <a:cubicBezTo>
                        <a:pt x="277416" y="444530"/>
                        <a:pt x="384600" y="373711"/>
                        <a:pt x="497527" y="311506"/>
                      </a:cubicBezTo>
                      <a:cubicBezTo>
                        <a:pt x="538200" y="289973"/>
                        <a:pt x="577916" y="266527"/>
                        <a:pt x="620981" y="249779"/>
                      </a:cubicBezTo>
                      <a:cubicBezTo>
                        <a:pt x="678402" y="220112"/>
                        <a:pt x="735822" y="190923"/>
                        <a:pt x="797070" y="170347"/>
                      </a:cubicBezTo>
                      <a:cubicBezTo>
                        <a:pt x="807598" y="166519"/>
                        <a:pt x="821953" y="171783"/>
                        <a:pt x="829130" y="158863"/>
                      </a:cubicBezTo>
                      <a:cubicBezTo>
                        <a:pt x="890379" y="133981"/>
                        <a:pt x="953541" y="113884"/>
                        <a:pt x="1016704" y="94744"/>
                      </a:cubicBezTo>
                      <a:cubicBezTo>
                        <a:pt x="1132023" y="61248"/>
                        <a:pt x="1248778" y="34931"/>
                        <a:pt x="1367447" y="17226"/>
                      </a:cubicBezTo>
                      <a:cubicBezTo>
                        <a:pt x="1377974" y="14834"/>
                        <a:pt x="1388979" y="11484"/>
                        <a:pt x="1399506" y="17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66">
                  <a:extLst>
                    <a:ext uri="{FF2B5EF4-FFF2-40B4-BE49-F238E27FC236}">
                      <a16:creationId xmlns:a16="http://schemas.microsoft.com/office/drawing/2014/main" id="{FB5D7E39-233A-4A30-9B40-9D57AEA5133C}"/>
                    </a:ext>
                  </a:extLst>
                </p:cNvPr>
                <p:cNvSpPr/>
                <p:nvPr/>
              </p:nvSpPr>
              <p:spPr>
                <a:xfrm>
                  <a:off x="6205373" y="2353600"/>
                  <a:ext cx="1647498" cy="1471438"/>
                </a:xfrm>
                <a:custGeom>
                  <a:avLst/>
                  <a:gdLst>
                    <a:gd name="connsiteX0" fmla="*/ 1511593 w 1647498"/>
                    <a:gd name="connsiteY0" fmla="*/ 560838 h 1471438"/>
                    <a:gd name="connsiteX1" fmla="*/ 1635047 w 1647498"/>
                    <a:gd name="connsiteY1" fmla="*/ 666109 h 1471438"/>
                    <a:gd name="connsiteX2" fmla="*/ 1635526 w 1647498"/>
                    <a:gd name="connsiteY2" fmla="*/ 705825 h 1471438"/>
                    <a:gd name="connsiteX3" fmla="*/ 961792 w 1647498"/>
                    <a:gd name="connsiteY3" fmla="*/ 1378601 h 1471438"/>
                    <a:gd name="connsiteX4" fmla="*/ 880447 w 1647498"/>
                    <a:gd name="connsiteY4" fmla="*/ 1460904 h 1471438"/>
                    <a:gd name="connsiteX5" fmla="*/ 847430 w 1647498"/>
                    <a:gd name="connsiteY5" fmla="*/ 1463775 h 1471438"/>
                    <a:gd name="connsiteX6" fmla="*/ 589995 w 1647498"/>
                    <a:gd name="connsiteY6" fmla="*/ 1287685 h 1471438"/>
                    <a:gd name="connsiteX7" fmla="*/ 373711 w 1647498"/>
                    <a:gd name="connsiteY7" fmla="*/ 1194377 h 1471438"/>
                    <a:gd name="connsiteX8" fmla="*/ 180396 w 1647498"/>
                    <a:gd name="connsiteY8" fmla="*/ 1141263 h 1471438"/>
                    <a:gd name="connsiteX9" fmla="*/ 24882 w 1647498"/>
                    <a:gd name="connsiteY9" fmla="*/ 1120209 h 1471438"/>
                    <a:gd name="connsiteX10" fmla="*/ 0 w 1647498"/>
                    <a:gd name="connsiteY10" fmla="*/ 1093891 h 1471438"/>
                    <a:gd name="connsiteX11" fmla="*/ 479 w 1647498"/>
                    <a:gd name="connsiteY11" fmla="*/ 261773 h 1471438"/>
                    <a:gd name="connsiteX12" fmla="*/ 0 w 1647498"/>
                    <a:gd name="connsiteY12" fmla="*/ 22522 h 1471438"/>
                    <a:gd name="connsiteX13" fmla="*/ 22968 w 1647498"/>
                    <a:gd name="connsiteY13" fmla="*/ 32 h 1471438"/>
                    <a:gd name="connsiteX14" fmla="*/ 267005 w 1647498"/>
                    <a:gd name="connsiteY14" fmla="*/ 22522 h 1471438"/>
                    <a:gd name="connsiteX15" fmla="*/ 344044 w 1647498"/>
                    <a:gd name="connsiteY15" fmla="*/ 34484 h 1471438"/>
                    <a:gd name="connsiteX16" fmla="*/ 427782 w 1647498"/>
                    <a:gd name="connsiteY16" fmla="*/ 44054 h 1471438"/>
                    <a:gd name="connsiteX17" fmla="*/ 690959 w 1647498"/>
                    <a:gd name="connsiteY17" fmla="*/ 113437 h 1471438"/>
                    <a:gd name="connsiteX18" fmla="*/ 1119698 w 1647498"/>
                    <a:gd name="connsiteY18" fmla="*/ 295269 h 1471438"/>
                    <a:gd name="connsiteX19" fmla="*/ 1492453 w 1647498"/>
                    <a:gd name="connsiteY19" fmla="*/ 536913 h 1471438"/>
                    <a:gd name="connsiteX20" fmla="*/ 1511593 w 1647498"/>
                    <a:gd name="connsiteY20" fmla="*/ 560838 h 14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47498" h="1471438">
                      <a:moveTo>
                        <a:pt x="1511593" y="560838"/>
                      </a:moveTo>
                      <a:cubicBezTo>
                        <a:pt x="1552744" y="595769"/>
                        <a:pt x="1593417" y="631657"/>
                        <a:pt x="1635047" y="666109"/>
                      </a:cubicBezTo>
                      <a:cubicBezTo>
                        <a:pt x="1652752" y="680464"/>
                        <a:pt x="1650359" y="690991"/>
                        <a:pt x="1635526" y="705825"/>
                      </a:cubicBezTo>
                      <a:cubicBezTo>
                        <a:pt x="1410629" y="929764"/>
                        <a:pt x="1186211" y="1154183"/>
                        <a:pt x="961792" y="1378601"/>
                      </a:cubicBezTo>
                      <a:cubicBezTo>
                        <a:pt x="934518" y="1405876"/>
                        <a:pt x="906764" y="1432672"/>
                        <a:pt x="880447" y="1460904"/>
                      </a:cubicBezTo>
                      <a:cubicBezTo>
                        <a:pt x="869441" y="1472866"/>
                        <a:pt x="860828" y="1475737"/>
                        <a:pt x="847430" y="1463775"/>
                      </a:cubicBezTo>
                      <a:cubicBezTo>
                        <a:pt x="768955" y="1393913"/>
                        <a:pt x="682346" y="1336493"/>
                        <a:pt x="589995" y="1287685"/>
                      </a:cubicBezTo>
                      <a:cubicBezTo>
                        <a:pt x="520612" y="1250840"/>
                        <a:pt x="448837" y="1219259"/>
                        <a:pt x="373711" y="1194377"/>
                      </a:cubicBezTo>
                      <a:cubicBezTo>
                        <a:pt x="310071" y="1173323"/>
                        <a:pt x="245951" y="1154661"/>
                        <a:pt x="180396" y="1141263"/>
                      </a:cubicBezTo>
                      <a:cubicBezTo>
                        <a:pt x="129196" y="1131215"/>
                        <a:pt x="77518" y="1121645"/>
                        <a:pt x="24882" y="1120209"/>
                      </a:cubicBezTo>
                      <a:cubicBezTo>
                        <a:pt x="4785" y="1119731"/>
                        <a:pt x="0" y="1113031"/>
                        <a:pt x="0" y="1093891"/>
                      </a:cubicBezTo>
                      <a:cubicBezTo>
                        <a:pt x="479" y="816359"/>
                        <a:pt x="479" y="538827"/>
                        <a:pt x="479" y="261773"/>
                      </a:cubicBezTo>
                      <a:cubicBezTo>
                        <a:pt x="479" y="181863"/>
                        <a:pt x="957" y="102432"/>
                        <a:pt x="0" y="22522"/>
                      </a:cubicBezTo>
                      <a:cubicBezTo>
                        <a:pt x="0" y="4338"/>
                        <a:pt x="5742" y="-447"/>
                        <a:pt x="22968" y="32"/>
                      </a:cubicBezTo>
                      <a:cubicBezTo>
                        <a:pt x="104792" y="989"/>
                        <a:pt x="186138" y="12951"/>
                        <a:pt x="267005" y="22522"/>
                      </a:cubicBezTo>
                      <a:cubicBezTo>
                        <a:pt x="292366" y="25393"/>
                        <a:pt x="319162" y="26828"/>
                        <a:pt x="344044" y="34484"/>
                      </a:cubicBezTo>
                      <a:cubicBezTo>
                        <a:pt x="373233" y="23479"/>
                        <a:pt x="400508" y="38791"/>
                        <a:pt x="427782" y="44054"/>
                      </a:cubicBezTo>
                      <a:cubicBezTo>
                        <a:pt x="516784" y="61280"/>
                        <a:pt x="604829" y="85684"/>
                        <a:pt x="690959" y="113437"/>
                      </a:cubicBezTo>
                      <a:cubicBezTo>
                        <a:pt x="839295" y="161288"/>
                        <a:pt x="982368" y="221579"/>
                        <a:pt x="1119698" y="295269"/>
                      </a:cubicBezTo>
                      <a:cubicBezTo>
                        <a:pt x="1250809" y="365130"/>
                        <a:pt x="1375219" y="445519"/>
                        <a:pt x="1492453" y="536913"/>
                      </a:cubicBezTo>
                      <a:cubicBezTo>
                        <a:pt x="1501545" y="543612"/>
                        <a:pt x="1507286" y="551268"/>
                        <a:pt x="1511593" y="5608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67">
                  <a:extLst>
                    <a:ext uri="{FF2B5EF4-FFF2-40B4-BE49-F238E27FC236}">
                      <a16:creationId xmlns:a16="http://schemas.microsoft.com/office/drawing/2014/main" id="{E0343801-5381-48B7-84F2-5C6D077C98B3}"/>
                    </a:ext>
                  </a:extLst>
                </p:cNvPr>
                <p:cNvSpPr/>
                <p:nvPr/>
              </p:nvSpPr>
              <p:spPr>
                <a:xfrm>
                  <a:off x="3496316" y="3196558"/>
                  <a:ext cx="1473807" cy="1646427"/>
                </a:xfrm>
                <a:custGeom>
                  <a:avLst/>
                  <a:gdLst>
                    <a:gd name="connsiteX0" fmla="*/ 477795 w 1473807"/>
                    <a:gd name="connsiteY0" fmla="*/ 210261 h 1646427"/>
                    <a:gd name="connsiteX1" fmla="*/ 526602 w 1473807"/>
                    <a:gd name="connsiteY1" fmla="*/ 184900 h 1646427"/>
                    <a:gd name="connsiteX2" fmla="*/ 669675 w 1473807"/>
                    <a:gd name="connsiteY2" fmla="*/ 11682 h 1646427"/>
                    <a:gd name="connsiteX3" fmla="*/ 706041 w 1473807"/>
                    <a:gd name="connsiteY3" fmla="*/ 10246 h 1646427"/>
                    <a:gd name="connsiteX4" fmla="*/ 1455856 w 1473807"/>
                    <a:gd name="connsiteY4" fmla="*/ 760540 h 1646427"/>
                    <a:gd name="connsiteX5" fmla="*/ 1457292 w 1473807"/>
                    <a:gd name="connsiteY5" fmla="*/ 811740 h 1646427"/>
                    <a:gd name="connsiteX6" fmla="*/ 1348671 w 1473807"/>
                    <a:gd name="connsiteY6" fmla="*/ 960555 h 1646427"/>
                    <a:gd name="connsiteX7" fmla="*/ 1219954 w 1473807"/>
                    <a:gd name="connsiteY7" fmla="*/ 1209855 h 1646427"/>
                    <a:gd name="connsiteX8" fmla="*/ 1166840 w 1473807"/>
                    <a:gd name="connsiteY8" fmla="*/ 1375417 h 1646427"/>
                    <a:gd name="connsiteX9" fmla="*/ 1121382 w 1473807"/>
                    <a:gd name="connsiteY9" fmla="*/ 1631417 h 1646427"/>
                    <a:gd name="connsiteX10" fmla="*/ 1104634 w 1473807"/>
                    <a:gd name="connsiteY10" fmla="*/ 1646250 h 1646427"/>
                    <a:gd name="connsiteX11" fmla="*/ 1056784 w 1473807"/>
                    <a:gd name="connsiteY11" fmla="*/ 1646250 h 1646427"/>
                    <a:gd name="connsiteX12" fmla="*/ 40442 w 1473807"/>
                    <a:gd name="connsiteY12" fmla="*/ 1646250 h 1646427"/>
                    <a:gd name="connsiteX13" fmla="*/ 1684 w 1473807"/>
                    <a:gd name="connsiteY13" fmla="*/ 1604621 h 1646427"/>
                    <a:gd name="connsiteX14" fmla="*/ 19388 w 1473807"/>
                    <a:gd name="connsiteY14" fmla="*/ 1415133 h 1646427"/>
                    <a:gd name="connsiteX15" fmla="*/ 16517 w 1473807"/>
                    <a:gd name="connsiteY15" fmla="*/ 1392165 h 1646427"/>
                    <a:gd name="connsiteX16" fmla="*/ 156240 w 1473807"/>
                    <a:gd name="connsiteY16" fmla="*/ 839493 h 1646427"/>
                    <a:gd name="connsiteX17" fmla="*/ 367260 w 1473807"/>
                    <a:gd name="connsiteY17" fmla="*/ 403098 h 1646427"/>
                    <a:gd name="connsiteX18" fmla="*/ 471574 w 1473807"/>
                    <a:gd name="connsiteY18" fmla="*/ 245670 h 1646427"/>
                    <a:gd name="connsiteX19" fmla="*/ 477795 w 1473807"/>
                    <a:gd name="connsiteY19" fmla="*/ 210261 h 16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73807" h="1646427">
                      <a:moveTo>
                        <a:pt x="477795" y="210261"/>
                      </a:moveTo>
                      <a:cubicBezTo>
                        <a:pt x="500284" y="214089"/>
                        <a:pt x="514161" y="201648"/>
                        <a:pt x="526602" y="184900"/>
                      </a:cubicBezTo>
                      <a:cubicBezTo>
                        <a:pt x="571103" y="124609"/>
                        <a:pt x="618953" y="67188"/>
                        <a:pt x="669675" y="11682"/>
                      </a:cubicBezTo>
                      <a:cubicBezTo>
                        <a:pt x="683073" y="-3152"/>
                        <a:pt x="691686" y="-4109"/>
                        <a:pt x="706041" y="10246"/>
                      </a:cubicBezTo>
                      <a:cubicBezTo>
                        <a:pt x="955820" y="260504"/>
                        <a:pt x="1206077" y="510283"/>
                        <a:pt x="1455856" y="760540"/>
                      </a:cubicBezTo>
                      <a:cubicBezTo>
                        <a:pt x="1479303" y="783987"/>
                        <a:pt x="1479781" y="784465"/>
                        <a:pt x="1457292" y="811740"/>
                      </a:cubicBezTo>
                      <a:cubicBezTo>
                        <a:pt x="1418533" y="859112"/>
                        <a:pt x="1382645" y="908876"/>
                        <a:pt x="1348671" y="960555"/>
                      </a:cubicBezTo>
                      <a:cubicBezTo>
                        <a:pt x="1296993" y="1039508"/>
                        <a:pt x="1255842" y="1123724"/>
                        <a:pt x="1219954" y="1209855"/>
                      </a:cubicBezTo>
                      <a:cubicBezTo>
                        <a:pt x="1197943" y="1262969"/>
                        <a:pt x="1182631" y="1319432"/>
                        <a:pt x="1166840" y="1375417"/>
                      </a:cubicBezTo>
                      <a:cubicBezTo>
                        <a:pt x="1143872" y="1459634"/>
                        <a:pt x="1133345" y="1545765"/>
                        <a:pt x="1121382" y="1631417"/>
                      </a:cubicBezTo>
                      <a:cubicBezTo>
                        <a:pt x="1119947" y="1642901"/>
                        <a:pt x="1115161" y="1646250"/>
                        <a:pt x="1104634" y="1646250"/>
                      </a:cubicBezTo>
                      <a:cubicBezTo>
                        <a:pt x="1088844" y="1645772"/>
                        <a:pt x="1072575" y="1646250"/>
                        <a:pt x="1056784" y="1646250"/>
                      </a:cubicBezTo>
                      <a:cubicBezTo>
                        <a:pt x="718003" y="1646250"/>
                        <a:pt x="379223" y="1646250"/>
                        <a:pt x="40442" y="1646250"/>
                      </a:cubicBezTo>
                      <a:cubicBezTo>
                        <a:pt x="-4537" y="1646250"/>
                        <a:pt x="-1666" y="1651514"/>
                        <a:pt x="1684" y="1604621"/>
                      </a:cubicBezTo>
                      <a:cubicBezTo>
                        <a:pt x="5990" y="1541458"/>
                        <a:pt x="13646" y="1478296"/>
                        <a:pt x="19388" y="1415133"/>
                      </a:cubicBezTo>
                      <a:cubicBezTo>
                        <a:pt x="13168" y="1407956"/>
                        <a:pt x="15560" y="1399821"/>
                        <a:pt x="16517" y="1392165"/>
                      </a:cubicBezTo>
                      <a:cubicBezTo>
                        <a:pt x="41399" y="1202678"/>
                        <a:pt x="89728" y="1018932"/>
                        <a:pt x="156240" y="839493"/>
                      </a:cubicBezTo>
                      <a:cubicBezTo>
                        <a:pt x="212704" y="687329"/>
                        <a:pt x="284001" y="542343"/>
                        <a:pt x="367260" y="403098"/>
                      </a:cubicBezTo>
                      <a:cubicBezTo>
                        <a:pt x="399320" y="349027"/>
                        <a:pt x="435686" y="297349"/>
                        <a:pt x="471574" y="245670"/>
                      </a:cubicBezTo>
                      <a:cubicBezTo>
                        <a:pt x="479709" y="234665"/>
                        <a:pt x="483058" y="223659"/>
                        <a:pt x="477795" y="2102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68">
                  <a:extLst>
                    <a:ext uri="{FF2B5EF4-FFF2-40B4-BE49-F238E27FC236}">
                      <a16:creationId xmlns:a16="http://schemas.microsoft.com/office/drawing/2014/main" id="{211F5218-F217-4665-9618-4640D3F898B4}"/>
                    </a:ext>
                  </a:extLst>
                </p:cNvPr>
                <p:cNvSpPr/>
                <p:nvPr/>
              </p:nvSpPr>
              <p:spPr>
                <a:xfrm>
                  <a:off x="7229488" y="3197036"/>
                  <a:ext cx="1472874" cy="1646250"/>
                </a:xfrm>
                <a:custGeom>
                  <a:avLst/>
                  <a:gdLst>
                    <a:gd name="connsiteX0" fmla="*/ 344884 w 1472874"/>
                    <a:gd name="connsiteY0" fmla="*/ 1586916 h 1646250"/>
                    <a:gd name="connsiteX1" fmla="*/ 324787 w 1472874"/>
                    <a:gd name="connsiteY1" fmla="*/ 1453413 h 1646250"/>
                    <a:gd name="connsiteX2" fmla="*/ 315695 w 1472874"/>
                    <a:gd name="connsiteY2" fmla="*/ 1414655 h 1646250"/>
                    <a:gd name="connsiteX3" fmla="*/ 264974 w 1472874"/>
                    <a:gd name="connsiteY3" fmla="*/ 1243829 h 1646250"/>
                    <a:gd name="connsiteX4" fmla="*/ 134343 w 1472874"/>
                    <a:gd name="connsiteY4" fmla="*/ 976824 h 1646250"/>
                    <a:gd name="connsiteX5" fmla="*/ 11845 w 1472874"/>
                    <a:gd name="connsiteY5" fmla="*/ 808869 h 1646250"/>
                    <a:gd name="connsiteX6" fmla="*/ 13281 w 1472874"/>
                    <a:gd name="connsiteY6" fmla="*/ 762454 h 1646250"/>
                    <a:gd name="connsiteX7" fmla="*/ 766446 w 1472874"/>
                    <a:gd name="connsiteY7" fmla="*/ 10246 h 1646250"/>
                    <a:gd name="connsiteX8" fmla="*/ 803769 w 1472874"/>
                    <a:gd name="connsiteY8" fmla="*/ 11682 h 1646250"/>
                    <a:gd name="connsiteX9" fmla="*/ 965982 w 1472874"/>
                    <a:gd name="connsiteY9" fmla="*/ 208825 h 1646250"/>
                    <a:gd name="connsiteX10" fmla="*/ 990385 w 1472874"/>
                    <a:gd name="connsiteY10" fmla="*/ 230837 h 1646250"/>
                    <a:gd name="connsiteX11" fmla="*/ 1222460 w 1472874"/>
                    <a:gd name="connsiteY11" fmla="*/ 621774 h 1646250"/>
                    <a:gd name="connsiteX12" fmla="*/ 1283708 w 1472874"/>
                    <a:gd name="connsiteY12" fmla="*/ 761497 h 1646250"/>
                    <a:gd name="connsiteX13" fmla="*/ 1304284 w 1472874"/>
                    <a:gd name="connsiteY13" fmla="*/ 807912 h 1646250"/>
                    <a:gd name="connsiteX14" fmla="*/ 1435872 w 1472874"/>
                    <a:gd name="connsiteY14" fmla="*/ 1269190 h 1646250"/>
                    <a:gd name="connsiteX15" fmla="*/ 1460276 w 1472874"/>
                    <a:gd name="connsiteY15" fmla="*/ 1412741 h 1646250"/>
                    <a:gd name="connsiteX16" fmla="*/ 1461711 w 1472874"/>
                    <a:gd name="connsiteY16" fmla="*/ 1453413 h 1646250"/>
                    <a:gd name="connsiteX17" fmla="*/ 1463147 w 1472874"/>
                    <a:gd name="connsiteY17" fmla="*/ 1529017 h 1646250"/>
                    <a:gd name="connsiteX18" fmla="*/ 1470803 w 1472874"/>
                    <a:gd name="connsiteY18" fmla="*/ 1616583 h 1646250"/>
                    <a:gd name="connsiteX19" fmla="*/ 1444007 w 1472874"/>
                    <a:gd name="connsiteY19" fmla="*/ 1646251 h 1646250"/>
                    <a:gd name="connsiteX20" fmla="*/ 975073 w 1472874"/>
                    <a:gd name="connsiteY20" fmla="*/ 1646251 h 1646250"/>
                    <a:gd name="connsiteX21" fmla="*/ 379336 w 1472874"/>
                    <a:gd name="connsiteY21" fmla="*/ 1646251 h 1646250"/>
                    <a:gd name="connsiteX22" fmla="*/ 353497 w 1472874"/>
                    <a:gd name="connsiteY22" fmla="*/ 1644336 h 1646250"/>
                    <a:gd name="connsiteX23" fmla="*/ 344884 w 1472874"/>
                    <a:gd name="connsiteY23" fmla="*/ 1586916 h 164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72874" h="1646250">
                      <a:moveTo>
                        <a:pt x="344884" y="1586916"/>
                      </a:moveTo>
                      <a:cubicBezTo>
                        <a:pt x="343927" y="1541458"/>
                        <a:pt x="331007" y="1497914"/>
                        <a:pt x="324787" y="1453413"/>
                      </a:cubicBezTo>
                      <a:cubicBezTo>
                        <a:pt x="316652" y="1441929"/>
                        <a:pt x="323351" y="1426617"/>
                        <a:pt x="315695" y="1414655"/>
                      </a:cubicBezTo>
                      <a:cubicBezTo>
                        <a:pt x="302297" y="1356756"/>
                        <a:pt x="286028" y="1299814"/>
                        <a:pt x="264974" y="1243829"/>
                      </a:cubicBezTo>
                      <a:cubicBezTo>
                        <a:pt x="230043" y="1150999"/>
                        <a:pt x="186978" y="1061519"/>
                        <a:pt x="134343" y="976824"/>
                      </a:cubicBezTo>
                      <a:cubicBezTo>
                        <a:pt x="97498" y="917968"/>
                        <a:pt x="58739" y="860069"/>
                        <a:pt x="11845" y="808869"/>
                      </a:cubicBezTo>
                      <a:cubicBezTo>
                        <a:pt x="-3945" y="791643"/>
                        <a:pt x="-4424" y="780637"/>
                        <a:pt x="13281" y="762454"/>
                      </a:cubicBezTo>
                      <a:cubicBezTo>
                        <a:pt x="265452" y="512675"/>
                        <a:pt x="516188" y="261461"/>
                        <a:pt x="766446" y="10246"/>
                      </a:cubicBezTo>
                      <a:cubicBezTo>
                        <a:pt x="780801" y="-4109"/>
                        <a:pt x="790371" y="-3152"/>
                        <a:pt x="803769" y="11682"/>
                      </a:cubicBezTo>
                      <a:cubicBezTo>
                        <a:pt x="860233" y="75323"/>
                        <a:pt x="913346" y="141835"/>
                        <a:pt x="965982" y="208825"/>
                      </a:cubicBezTo>
                      <a:cubicBezTo>
                        <a:pt x="975073" y="215046"/>
                        <a:pt x="984165" y="221267"/>
                        <a:pt x="990385" y="230837"/>
                      </a:cubicBezTo>
                      <a:cubicBezTo>
                        <a:pt x="1077952" y="355248"/>
                        <a:pt x="1156426" y="484922"/>
                        <a:pt x="1222460" y="621774"/>
                      </a:cubicBezTo>
                      <a:cubicBezTo>
                        <a:pt x="1244471" y="667710"/>
                        <a:pt x="1266003" y="713647"/>
                        <a:pt x="1283708" y="761497"/>
                      </a:cubicBezTo>
                      <a:cubicBezTo>
                        <a:pt x="1290886" y="776809"/>
                        <a:pt x="1296149" y="793078"/>
                        <a:pt x="1304284" y="807912"/>
                      </a:cubicBezTo>
                      <a:cubicBezTo>
                        <a:pt x="1360747" y="958162"/>
                        <a:pt x="1408119" y="1110805"/>
                        <a:pt x="1435872" y="1269190"/>
                      </a:cubicBezTo>
                      <a:cubicBezTo>
                        <a:pt x="1444485" y="1317040"/>
                        <a:pt x="1450227" y="1365369"/>
                        <a:pt x="1460276" y="1412741"/>
                      </a:cubicBezTo>
                      <a:cubicBezTo>
                        <a:pt x="1463147" y="1426139"/>
                        <a:pt x="1464104" y="1440015"/>
                        <a:pt x="1461711" y="1453413"/>
                      </a:cubicBezTo>
                      <a:cubicBezTo>
                        <a:pt x="1457405" y="1478774"/>
                        <a:pt x="1458362" y="1504135"/>
                        <a:pt x="1463147" y="1529017"/>
                      </a:cubicBezTo>
                      <a:cubicBezTo>
                        <a:pt x="1466018" y="1558206"/>
                        <a:pt x="1465061" y="1587395"/>
                        <a:pt x="1470803" y="1616583"/>
                      </a:cubicBezTo>
                      <a:cubicBezTo>
                        <a:pt x="1476066" y="1644336"/>
                        <a:pt x="1472717" y="1646251"/>
                        <a:pt x="1444007" y="1646251"/>
                      </a:cubicBezTo>
                      <a:cubicBezTo>
                        <a:pt x="1287536" y="1646251"/>
                        <a:pt x="1131544" y="1646251"/>
                        <a:pt x="975073" y="1646251"/>
                      </a:cubicBezTo>
                      <a:cubicBezTo>
                        <a:pt x="776494" y="1646251"/>
                        <a:pt x="577915" y="1646251"/>
                        <a:pt x="379336" y="1646251"/>
                      </a:cubicBezTo>
                      <a:cubicBezTo>
                        <a:pt x="370723" y="1646251"/>
                        <a:pt x="362110" y="1644815"/>
                        <a:pt x="353497" y="1644336"/>
                      </a:cubicBezTo>
                      <a:cubicBezTo>
                        <a:pt x="342970" y="1626632"/>
                        <a:pt x="354454" y="1605099"/>
                        <a:pt x="344884" y="15869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" name="Trapezoid 24">
                <a:extLst>
                  <a:ext uri="{FF2B5EF4-FFF2-40B4-BE49-F238E27FC236}">
                    <a16:creationId xmlns:a16="http://schemas.microsoft.com/office/drawing/2014/main" id="{184A36D6-26A7-4B6C-828E-21940A6E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369018">
                <a:off x="4215200" y="4240285"/>
                <a:ext cx="410470" cy="414380"/>
              </a:xfrm>
              <a:custGeom>
                <a:avLst/>
                <a:gdLst/>
                <a:ahLst/>
                <a:cxnLst/>
                <a:rect l="l" t="t" r="r" b="b"/>
                <a:pathLst>
                  <a:path w="4411086" h="4453092">
                    <a:moveTo>
                      <a:pt x="3095887" y="1153910"/>
                    </a:moveTo>
                    <a:cubicBezTo>
                      <a:pt x="3119009" y="1174647"/>
                      <a:pt x="3146597" y="1191685"/>
                      <a:pt x="3177861" y="1203446"/>
                    </a:cubicBezTo>
                    <a:cubicBezTo>
                      <a:pt x="3302917" y="1250492"/>
                      <a:pt x="3439398" y="1195315"/>
                      <a:pt x="3482703" y="1080205"/>
                    </a:cubicBezTo>
                    <a:cubicBezTo>
                      <a:pt x="3526008" y="965093"/>
                      <a:pt x="3459737" y="833641"/>
                      <a:pt x="3334683" y="786595"/>
                    </a:cubicBezTo>
                    <a:cubicBezTo>
                      <a:pt x="3209628" y="739549"/>
                      <a:pt x="3073147" y="794724"/>
                      <a:pt x="3029841" y="909836"/>
                    </a:cubicBezTo>
                    <a:cubicBezTo>
                      <a:pt x="2997363" y="996169"/>
                      <a:pt x="3026521" y="1091695"/>
                      <a:pt x="3095887" y="1153910"/>
                    </a:cubicBezTo>
                    <a:close/>
                    <a:moveTo>
                      <a:pt x="3521423" y="1860548"/>
                    </a:moveTo>
                    <a:cubicBezTo>
                      <a:pt x="3544546" y="1881285"/>
                      <a:pt x="3572135" y="1898322"/>
                      <a:pt x="3603399" y="1910084"/>
                    </a:cubicBezTo>
                    <a:cubicBezTo>
                      <a:pt x="3728453" y="1957130"/>
                      <a:pt x="3864935" y="1901953"/>
                      <a:pt x="3908240" y="1786842"/>
                    </a:cubicBezTo>
                    <a:cubicBezTo>
                      <a:pt x="3951546" y="1671732"/>
                      <a:pt x="3885275" y="1540278"/>
                      <a:pt x="3760220" y="1493232"/>
                    </a:cubicBezTo>
                    <a:cubicBezTo>
                      <a:pt x="3635166" y="1446186"/>
                      <a:pt x="3498684" y="1501363"/>
                      <a:pt x="3455379" y="1616474"/>
                    </a:cubicBezTo>
                    <a:cubicBezTo>
                      <a:pt x="3422900" y="1702807"/>
                      <a:pt x="3452057" y="1798333"/>
                      <a:pt x="3521423" y="1860548"/>
                    </a:cubicBezTo>
                    <a:close/>
                    <a:moveTo>
                      <a:pt x="3507502" y="2659088"/>
                    </a:moveTo>
                    <a:cubicBezTo>
                      <a:pt x="3530625" y="2679826"/>
                      <a:pt x="3558214" y="2696863"/>
                      <a:pt x="3589478" y="2708624"/>
                    </a:cubicBezTo>
                    <a:cubicBezTo>
                      <a:pt x="3714532" y="2755670"/>
                      <a:pt x="3851014" y="2700494"/>
                      <a:pt x="3894319" y="2585383"/>
                    </a:cubicBezTo>
                    <a:cubicBezTo>
                      <a:pt x="3937624" y="2470273"/>
                      <a:pt x="3871353" y="2338820"/>
                      <a:pt x="3746299" y="2291774"/>
                    </a:cubicBezTo>
                    <a:cubicBezTo>
                      <a:pt x="3621245" y="2244728"/>
                      <a:pt x="3484763" y="2299905"/>
                      <a:pt x="3441458" y="2415014"/>
                    </a:cubicBezTo>
                    <a:cubicBezTo>
                      <a:pt x="3408979" y="2501348"/>
                      <a:pt x="3438136" y="2596873"/>
                      <a:pt x="3507502" y="2659088"/>
                    </a:cubicBezTo>
                    <a:close/>
                    <a:moveTo>
                      <a:pt x="2750047" y="3029987"/>
                    </a:moveTo>
                    <a:cubicBezTo>
                      <a:pt x="2773168" y="3050726"/>
                      <a:pt x="2800759" y="3067763"/>
                      <a:pt x="2832021" y="3079524"/>
                    </a:cubicBezTo>
                    <a:cubicBezTo>
                      <a:pt x="2957076" y="3126570"/>
                      <a:pt x="3093558" y="3071393"/>
                      <a:pt x="3136863" y="2956283"/>
                    </a:cubicBezTo>
                    <a:cubicBezTo>
                      <a:pt x="3180168" y="2841172"/>
                      <a:pt x="3113897" y="2709719"/>
                      <a:pt x="2988843" y="2662673"/>
                    </a:cubicBezTo>
                    <a:cubicBezTo>
                      <a:pt x="2863789" y="2615627"/>
                      <a:pt x="2727307" y="2670804"/>
                      <a:pt x="2684001" y="2785914"/>
                    </a:cubicBezTo>
                    <a:cubicBezTo>
                      <a:pt x="2651523" y="2872247"/>
                      <a:pt x="2680681" y="2967773"/>
                      <a:pt x="2750047" y="3029987"/>
                    </a:cubicBezTo>
                    <a:close/>
                    <a:moveTo>
                      <a:pt x="1666926" y="2573567"/>
                    </a:moveTo>
                    <a:lnTo>
                      <a:pt x="1775047" y="423729"/>
                    </a:lnTo>
                    <a:lnTo>
                      <a:pt x="1991290" y="423729"/>
                    </a:lnTo>
                    <a:lnTo>
                      <a:pt x="2099411" y="2573567"/>
                    </a:lnTo>
                    <a:close/>
                    <a:moveTo>
                      <a:pt x="1154974" y="2568578"/>
                    </a:moveTo>
                    <a:cubicBezTo>
                      <a:pt x="1178096" y="2589317"/>
                      <a:pt x="1205685" y="2606354"/>
                      <a:pt x="1236949" y="2618115"/>
                    </a:cubicBezTo>
                    <a:cubicBezTo>
                      <a:pt x="1362003" y="2665161"/>
                      <a:pt x="1498485" y="2609985"/>
                      <a:pt x="1541790" y="2494874"/>
                    </a:cubicBezTo>
                    <a:cubicBezTo>
                      <a:pt x="1585096" y="2379763"/>
                      <a:pt x="1518825" y="2248310"/>
                      <a:pt x="1393770" y="2201264"/>
                    </a:cubicBezTo>
                    <a:cubicBezTo>
                      <a:pt x="1268716" y="2154218"/>
                      <a:pt x="1132234" y="2209394"/>
                      <a:pt x="1088929" y="2324505"/>
                    </a:cubicBezTo>
                    <a:cubicBezTo>
                      <a:pt x="1056450" y="2410839"/>
                      <a:pt x="1085608" y="2506364"/>
                      <a:pt x="1154974" y="2568578"/>
                    </a:cubicBezTo>
                    <a:close/>
                    <a:moveTo>
                      <a:pt x="1811301" y="3132571"/>
                    </a:moveTo>
                    <a:lnTo>
                      <a:pt x="1704026" y="2663196"/>
                    </a:lnTo>
                    <a:lnTo>
                      <a:pt x="2117930" y="2682436"/>
                    </a:lnTo>
                    <a:lnTo>
                      <a:pt x="1967575" y="3139835"/>
                    </a:lnTo>
                    <a:close/>
                    <a:moveTo>
                      <a:pt x="474734" y="2026084"/>
                    </a:moveTo>
                    <a:cubicBezTo>
                      <a:pt x="497856" y="2046823"/>
                      <a:pt x="525445" y="2063859"/>
                      <a:pt x="556709" y="2075621"/>
                    </a:cubicBezTo>
                    <a:cubicBezTo>
                      <a:pt x="681763" y="2122667"/>
                      <a:pt x="818245" y="2067490"/>
                      <a:pt x="861550" y="1952380"/>
                    </a:cubicBezTo>
                    <a:cubicBezTo>
                      <a:pt x="904855" y="1837269"/>
                      <a:pt x="838584" y="1705816"/>
                      <a:pt x="713530" y="1658770"/>
                    </a:cubicBezTo>
                    <a:cubicBezTo>
                      <a:pt x="588476" y="1611724"/>
                      <a:pt x="451994" y="1666900"/>
                      <a:pt x="408689" y="1782011"/>
                    </a:cubicBezTo>
                    <a:cubicBezTo>
                      <a:pt x="376210" y="1868344"/>
                      <a:pt x="405367" y="1963870"/>
                      <a:pt x="474734" y="2026084"/>
                    </a:cubicBezTo>
                    <a:close/>
                    <a:moveTo>
                      <a:pt x="470005" y="2517620"/>
                    </a:moveTo>
                    <a:cubicBezTo>
                      <a:pt x="142796" y="2243059"/>
                      <a:pt x="-69074" y="1913805"/>
                      <a:pt x="20698" y="1573981"/>
                    </a:cubicBezTo>
                    <a:cubicBezTo>
                      <a:pt x="290062" y="677171"/>
                      <a:pt x="1131284" y="1373424"/>
                      <a:pt x="1417683" y="1157395"/>
                    </a:cubicBezTo>
                    <a:cubicBezTo>
                      <a:pt x="1704082" y="941367"/>
                      <a:pt x="795764" y="512391"/>
                      <a:pt x="1486994" y="164947"/>
                    </a:cubicBezTo>
                    <a:cubicBezTo>
                      <a:pt x="1963635" y="-91969"/>
                      <a:pt x="2301495" y="-33140"/>
                      <a:pt x="2924035" y="233397"/>
                    </a:cubicBezTo>
                    <a:cubicBezTo>
                      <a:pt x="3546575" y="499935"/>
                      <a:pt x="4682373" y="1460700"/>
                      <a:pt x="4352060" y="2410274"/>
                    </a:cubicBezTo>
                    <a:cubicBezTo>
                      <a:pt x="4055563" y="3262631"/>
                      <a:pt x="2903863" y="3342769"/>
                      <a:pt x="2149143" y="3248705"/>
                    </a:cubicBezTo>
                    <a:cubicBezTo>
                      <a:pt x="2120485" y="3221681"/>
                      <a:pt x="2088781" y="3200633"/>
                      <a:pt x="2056697" y="3184977"/>
                    </a:cubicBezTo>
                    <a:lnTo>
                      <a:pt x="2029525" y="3174239"/>
                    </a:lnTo>
                    <a:lnTo>
                      <a:pt x="2074465" y="2961096"/>
                    </a:lnTo>
                    <a:cubicBezTo>
                      <a:pt x="2174448" y="2968058"/>
                      <a:pt x="2268303" y="2914369"/>
                      <a:pt x="2302852" y="2822534"/>
                    </a:cubicBezTo>
                    <a:cubicBezTo>
                      <a:pt x="2344980" y="2710550"/>
                      <a:pt x="2283405" y="2583099"/>
                      <a:pt x="2164586" y="2533664"/>
                    </a:cubicBezTo>
                    <a:lnTo>
                      <a:pt x="2177079" y="2474412"/>
                    </a:lnTo>
                    <a:lnTo>
                      <a:pt x="2181423" y="2474420"/>
                    </a:lnTo>
                    <a:lnTo>
                      <a:pt x="2180348" y="2458905"/>
                    </a:lnTo>
                    <a:lnTo>
                      <a:pt x="2183345" y="2444691"/>
                    </a:lnTo>
                    <a:lnTo>
                      <a:pt x="2179364" y="2444684"/>
                    </a:lnTo>
                    <a:lnTo>
                      <a:pt x="2069296" y="855315"/>
                    </a:lnTo>
                    <a:cubicBezTo>
                      <a:pt x="2264713" y="815272"/>
                      <a:pt x="2400776" y="670372"/>
                      <a:pt x="2376696" y="524656"/>
                    </a:cubicBezTo>
                    <a:cubicBezTo>
                      <a:pt x="2351678" y="373263"/>
                      <a:pt x="2163271" y="278317"/>
                      <a:pt x="1955875" y="312591"/>
                    </a:cubicBezTo>
                    <a:cubicBezTo>
                      <a:pt x="1748480" y="346862"/>
                      <a:pt x="1600634" y="497374"/>
                      <a:pt x="1625652" y="648768"/>
                    </a:cubicBezTo>
                    <a:cubicBezTo>
                      <a:pt x="1635034" y="705540"/>
                      <a:pt x="1667392" y="754373"/>
                      <a:pt x="1715112" y="791433"/>
                    </a:cubicBezTo>
                    <a:lnTo>
                      <a:pt x="1728511" y="799403"/>
                    </a:lnTo>
                    <a:lnTo>
                      <a:pt x="1608970" y="2443607"/>
                    </a:lnTo>
                    <a:lnTo>
                      <a:pt x="1608731" y="2443607"/>
                    </a:lnTo>
                    <a:lnTo>
                      <a:pt x="1608909" y="2444461"/>
                    </a:lnTo>
                    <a:lnTo>
                      <a:pt x="1606809" y="2473335"/>
                    </a:lnTo>
                    <a:lnTo>
                      <a:pt x="1614885" y="2473351"/>
                    </a:lnTo>
                    <a:lnTo>
                      <a:pt x="1760460" y="3176931"/>
                    </a:lnTo>
                    <a:cubicBezTo>
                      <a:pt x="1363839" y="3071567"/>
                      <a:pt x="842276" y="2829991"/>
                      <a:pt x="470005" y="2517620"/>
                    </a:cubicBezTo>
                    <a:close/>
                    <a:moveTo>
                      <a:pt x="1703651" y="4144665"/>
                    </a:moveTo>
                    <a:cubicBezTo>
                      <a:pt x="1692426" y="4135382"/>
                      <a:pt x="1682479" y="4126471"/>
                      <a:pt x="1673433" y="4117764"/>
                    </a:cubicBezTo>
                    <a:cubicBezTo>
                      <a:pt x="1630012" y="4075967"/>
                      <a:pt x="1607344" y="4038835"/>
                      <a:pt x="1563711" y="3987474"/>
                    </a:cubicBezTo>
                    <a:cubicBezTo>
                      <a:pt x="1428119" y="3754817"/>
                      <a:pt x="1459551" y="3514918"/>
                      <a:pt x="1577437" y="3369529"/>
                    </a:cubicBezTo>
                    <a:cubicBezTo>
                      <a:pt x="1695323" y="3224139"/>
                      <a:pt x="1812160" y="3189516"/>
                      <a:pt x="1943877" y="3254126"/>
                    </a:cubicBezTo>
                    <a:cubicBezTo>
                      <a:pt x="2075594" y="3318736"/>
                      <a:pt x="2201944" y="3486346"/>
                      <a:pt x="2150195" y="3720844"/>
                    </a:cubicBezTo>
                    <a:cubicBezTo>
                      <a:pt x="2053054" y="4010881"/>
                      <a:pt x="2046121" y="3999957"/>
                      <a:pt x="2256634" y="4453092"/>
                    </a:cubicBezTo>
                    <a:cubicBezTo>
                      <a:pt x="1923422" y="4292924"/>
                      <a:pt x="1782225" y="4209649"/>
                      <a:pt x="1703651" y="41446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5A57F488-E536-4CF4-B807-86E56C8A58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1842" y="3344945"/>
                <a:ext cx="425281" cy="372728"/>
              </a:xfrm>
              <a:custGeom>
                <a:avLst/>
                <a:gdLst/>
                <a:ahLst/>
                <a:cxnLst/>
                <a:rect l="l" t="t" r="r" b="b"/>
                <a:pathLst>
                  <a:path w="4088377" h="3321003">
                    <a:moveTo>
                      <a:pt x="1365628" y="1622218"/>
                    </a:moveTo>
                    <a:cubicBezTo>
                      <a:pt x="1121373" y="1556771"/>
                      <a:pt x="870309" y="1701722"/>
                      <a:pt x="804861" y="1945977"/>
                    </a:cubicBezTo>
                    <a:cubicBezTo>
                      <a:pt x="739413" y="2190232"/>
                      <a:pt x="884365" y="2441296"/>
                      <a:pt x="1128620" y="2506744"/>
                    </a:cubicBezTo>
                    <a:cubicBezTo>
                      <a:pt x="1372875" y="2572191"/>
                      <a:pt x="1623939" y="2427240"/>
                      <a:pt x="1689387" y="2182985"/>
                    </a:cubicBezTo>
                    <a:cubicBezTo>
                      <a:pt x="1754835" y="1938730"/>
                      <a:pt x="1609883" y="1687666"/>
                      <a:pt x="1365628" y="1622218"/>
                    </a:cubicBezTo>
                    <a:close/>
                    <a:moveTo>
                      <a:pt x="1447099" y="1318163"/>
                    </a:moveTo>
                    <a:cubicBezTo>
                      <a:pt x="1859279" y="1428606"/>
                      <a:pt x="2103885" y="1852277"/>
                      <a:pt x="1993442" y="2264456"/>
                    </a:cubicBezTo>
                    <a:cubicBezTo>
                      <a:pt x="1882999" y="2676636"/>
                      <a:pt x="1459328" y="2921242"/>
                      <a:pt x="1047149" y="2810799"/>
                    </a:cubicBezTo>
                    <a:cubicBezTo>
                      <a:pt x="634969" y="2700356"/>
                      <a:pt x="390363" y="2276685"/>
                      <a:pt x="500806" y="1864505"/>
                    </a:cubicBezTo>
                    <a:cubicBezTo>
                      <a:pt x="611249" y="1452326"/>
                      <a:pt x="1034920" y="1207720"/>
                      <a:pt x="1447099" y="1318163"/>
                    </a:cubicBezTo>
                    <a:close/>
                    <a:moveTo>
                      <a:pt x="1476725" y="1207597"/>
                    </a:moveTo>
                    <a:cubicBezTo>
                      <a:pt x="1003481" y="1080792"/>
                      <a:pt x="517045" y="1361635"/>
                      <a:pt x="390240" y="1834879"/>
                    </a:cubicBezTo>
                    <a:cubicBezTo>
                      <a:pt x="263435" y="2308124"/>
                      <a:pt x="544279" y="2794559"/>
                      <a:pt x="1017523" y="2921365"/>
                    </a:cubicBezTo>
                    <a:cubicBezTo>
                      <a:pt x="1490767" y="3048170"/>
                      <a:pt x="1977202" y="2767326"/>
                      <a:pt x="2104008" y="2294082"/>
                    </a:cubicBezTo>
                    <a:cubicBezTo>
                      <a:pt x="2230813" y="1820838"/>
                      <a:pt x="1949969" y="1334403"/>
                      <a:pt x="1476725" y="1207597"/>
                    </a:cubicBezTo>
                    <a:close/>
                    <a:moveTo>
                      <a:pt x="3290290" y="1590224"/>
                    </a:moveTo>
                    <a:cubicBezTo>
                      <a:pt x="3269727" y="1586016"/>
                      <a:pt x="3248437" y="1583806"/>
                      <a:pt x="3226630" y="1583806"/>
                    </a:cubicBezTo>
                    <a:cubicBezTo>
                      <a:pt x="3052179" y="1583806"/>
                      <a:pt x="2910758" y="1725227"/>
                      <a:pt x="2910758" y="1899678"/>
                    </a:cubicBezTo>
                    <a:cubicBezTo>
                      <a:pt x="2910758" y="2074130"/>
                      <a:pt x="3052179" y="2215551"/>
                      <a:pt x="3226630" y="2215550"/>
                    </a:cubicBezTo>
                    <a:cubicBezTo>
                      <a:pt x="3401082" y="2215551"/>
                      <a:pt x="3542503" y="2074130"/>
                      <a:pt x="3542502" y="1899678"/>
                    </a:cubicBezTo>
                    <a:cubicBezTo>
                      <a:pt x="3542503" y="1747033"/>
                      <a:pt x="3434228" y="1619677"/>
                      <a:pt x="3290290" y="1590224"/>
                    </a:cubicBezTo>
                    <a:close/>
                    <a:moveTo>
                      <a:pt x="3334055" y="1377473"/>
                    </a:moveTo>
                    <a:cubicBezTo>
                      <a:pt x="3576950" y="1427177"/>
                      <a:pt x="3759665" y="1642090"/>
                      <a:pt x="3759665" y="1899678"/>
                    </a:cubicBezTo>
                    <a:cubicBezTo>
                      <a:pt x="3759665" y="2194064"/>
                      <a:pt x="3521017" y="2432713"/>
                      <a:pt x="3226630" y="2432713"/>
                    </a:cubicBezTo>
                    <a:cubicBezTo>
                      <a:pt x="2932244" y="2432712"/>
                      <a:pt x="2693596" y="2194065"/>
                      <a:pt x="2693596" y="1899678"/>
                    </a:cubicBezTo>
                    <a:cubicBezTo>
                      <a:pt x="2693596" y="1605292"/>
                      <a:pt x="2932244" y="1366644"/>
                      <a:pt x="3226630" y="1366644"/>
                    </a:cubicBezTo>
                    <a:cubicBezTo>
                      <a:pt x="3263429" y="1366644"/>
                      <a:pt x="3299356" y="1370373"/>
                      <a:pt x="3334055" y="1377473"/>
                    </a:cubicBezTo>
                    <a:close/>
                    <a:moveTo>
                      <a:pt x="1391137" y="789478"/>
                    </a:moveTo>
                    <a:lnTo>
                      <a:pt x="1759910" y="888290"/>
                    </a:lnTo>
                    <a:lnTo>
                      <a:pt x="1754625" y="1202375"/>
                    </a:lnTo>
                    <a:lnTo>
                      <a:pt x="1744979" y="1199790"/>
                    </a:lnTo>
                    <a:cubicBezTo>
                      <a:pt x="1823578" y="1244024"/>
                      <a:pt x="1894617" y="1298265"/>
                      <a:pt x="1954704" y="1362586"/>
                    </a:cubicBezTo>
                    <a:lnTo>
                      <a:pt x="2234317" y="1293059"/>
                    </a:lnTo>
                    <a:lnTo>
                      <a:pt x="2413554" y="1630152"/>
                    </a:lnTo>
                    <a:lnTo>
                      <a:pt x="2214321" y="1809770"/>
                    </a:lnTo>
                    <a:cubicBezTo>
                      <a:pt x="2239296" y="1900740"/>
                      <a:pt x="2251067" y="1995997"/>
                      <a:pt x="2246841" y="2092825"/>
                    </a:cubicBezTo>
                    <a:lnTo>
                      <a:pt x="2495698" y="2230974"/>
                    </a:lnTo>
                    <a:lnTo>
                      <a:pt x="2396885" y="2599747"/>
                    </a:lnTo>
                    <a:lnTo>
                      <a:pt x="2094912" y="2594668"/>
                    </a:lnTo>
                    <a:cubicBezTo>
                      <a:pt x="2056732" y="2658461"/>
                      <a:pt x="2010475" y="2715996"/>
                      <a:pt x="1958644" y="2767359"/>
                    </a:cubicBezTo>
                    <a:lnTo>
                      <a:pt x="2057814" y="3026193"/>
                    </a:lnTo>
                    <a:lnTo>
                      <a:pt x="1745078" y="3245174"/>
                    </a:lnTo>
                    <a:lnTo>
                      <a:pt x="1507869" y="3039237"/>
                    </a:lnTo>
                    <a:lnTo>
                      <a:pt x="1536736" y="3019025"/>
                    </a:lnTo>
                    <a:cubicBezTo>
                      <a:pt x="1445878" y="3048429"/>
                      <a:pt x="1349798" y="3062567"/>
                      <a:pt x="1251837" y="3062021"/>
                    </a:cubicBezTo>
                    <a:lnTo>
                      <a:pt x="1108065" y="3321003"/>
                    </a:lnTo>
                    <a:lnTo>
                      <a:pt x="739291" y="3222191"/>
                    </a:lnTo>
                    <a:lnTo>
                      <a:pt x="744274" y="2926021"/>
                    </a:lnTo>
                    <a:cubicBezTo>
                      <a:pt x="666128" y="2881484"/>
                      <a:pt x="595548" y="2827017"/>
                      <a:pt x="535891" y="2762576"/>
                    </a:cubicBezTo>
                    <a:lnTo>
                      <a:pt x="540671" y="2772825"/>
                    </a:lnTo>
                    <a:lnTo>
                      <a:pt x="232276" y="2832568"/>
                    </a:lnTo>
                    <a:lnTo>
                      <a:pt x="70927" y="2486556"/>
                    </a:lnTo>
                    <a:lnTo>
                      <a:pt x="279495" y="2317444"/>
                    </a:lnTo>
                    <a:cubicBezTo>
                      <a:pt x="257233" y="2235849"/>
                      <a:pt x="245603" y="2150814"/>
                      <a:pt x="245586" y="2064274"/>
                    </a:cubicBezTo>
                    <a:lnTo>
                      <a:pt x="0" y="1927940"/>
                    </a:lnTo>
                    <a:lnTo>
                      <a:pt x="98812" y="1559167"/>
                    </a:lnTo>
                    <a:lnTo>
                      <a:pt x="380240" y="1563901"/>
                    </a:lnTo>
                    <a:cubicBezTo>
                      <a:pt x="418421" y="1496524"/>
                      <a:pt x="464524" y="1435092"/>
                      <a:pt x="516679" y="1380105"/>
                    </a:cubicBezTo>
                    <a:lnTo>
                      <a:pt x="422419" y="1089378"/>
                    </a:lnTo>
                    <a:lnTo>
                      <a:pt x="746189" y="887063"/>
                    </a:lnTo>
                    <a:lnTo>
                      <a:pt x="972292" y="1105134"/>
                    </a:lnTo>
                    <a:lnTo>
                      <a:pt x="970019" y="1106554"/>
                    </a:lnTo>
                    <a:cubicBezTo>
                      <a:pt x="1058903" y="1078586"/>
                      <a:pt x="1152743" y="1065659"/>
                      <a:pt x="1248316" y="1066709"/>
                    </a:cubicBezTo>
                    <a:lnTo>
                      <a:pt x="1238669" y="1064125"/>
                    </a:lnTo>
                    <a:close/>
                    <a:moveTo>
                      <a:pt x="3349970" y="1300109"/>
                    </a:moveTo>
                    <a:cubicBezTo>
                      <a:pt x="3310130" y="1291957"/>
                      <a:pt x="3268880" y="1287676"/>
                      <a:pt x="3226630" y="1287676"/>
                    </a:cubicBezTo>
                    <a:cubicBezTo>
                      <a:pt x="2888631" y="1287676"/>
                      <a:pt x="2614628" y="1561679"/>
                      <a:pt x="2614628" y="1899678"/>
                    </a:cubicBezTo>
                    <a:cubicBezTo>
                      <a:pt x="2614628" y="2237678"/>
                      <a:pt x="2888630" y="2511680"/>
                      <a:pt x="3226630" y="2511681"/>
                    </a:cubicBezTo>
                    <a:cubicBezTo>
                      <a:pt x="3564630" y="2511681"/>
                      <a:pt x="3838633" y="2237678"/>
                      <a:pt x="3838633" y="1899678"/>
                    </a:cubicBezTo>
                    <a:cubicBezTo>
                      <a:pt x="3838632" y="1603928"/>
                      <a:pt x="3628849" y="1357176"/>
                      <a:pt x="3349970" y="1300109"/>
                    </a:cubicBezTo>
                    <a:close/>
                    <a:moveTo>
                      <a:pt x="3358324" y="1024334"/>
                    </a:moveTo>
                    <a:lnTo>
                      <a:pt x="3410883" y="1234575"/>
                    </a:lnTo>
                    <a:lnTo>
                      <a:pt x="3403994" y="1234575"/>
                    </a:lnTo>
                    <a:cubicBezTo>
                      <a:pt x="3464268" y="1250018"/>
                      <a:pt x="3521292" y="1273478"/>
                      <a:pt x="3572818" y="1305612"/>
                    </a:cubicBezTo>
                    <a:lnTo>
                      <a:pt x="3746730" y="1209354"/>
                    </a:lnTo>
                    <a:lnTo>
                      <a:pt x="3926358" y="1401981"/>
                    </a:lnTo>
                    <a:lnTo>
                      <a:pt x="3825667" y="1557247"/>
                    </a:lnTo>
                    <a:cubicBezTo>
                      <a:pt x="3858552" y="1613408"/>
                      <a:pt x="3883404" y="1674784"/>
                      <a:pt x="3897877" y="1740062"/>
                    </a:cubicBezTo>
                    <a:lnTo>
                      <a:pt x="4088377" y="1787686"/>
                    </a:lnTo>
                    <a:lnTo>
                      <a:pt x="4088377" y="2051071"/>
                    </a:lnTo>
                    <a:lnTo>
                      <a:pt x="3886243" y="2101605"/>
                    </a:lnTo>
                    <a:cubicBezTo>
                      <a:pt x="3872191" y="2150933"/>
                      <a:pt x="3851639" y="2197531"/>
                      <a:pt x="3826272" y="2241013"/>
                    </a:cubicBezTo>
                    <a:lnTo>
                      <a:pt x="3938572" y="2395786"/>
                    </a:lnTo>
                    <a:lnTo>
                      <a:pt x="3769272" y="2597551"/>
                    </a:lnTo>
                    <a:lnTo>
                      <a:pt x="3574432" y="2502674"/>
                    </a:lnTo>
                    <a:lnTo>
                      <a:pt x="3590059" y="2484050"/>
                    </a:lnTo>
                    <a:cubicBezTo>
                      <a:pt x="3534764" y="2519868"/>
                      <a:pt x="3473263" y="2546445"/>
                      <a:pt x="3407886" y="2563572"/>
                    </a:cubicBezTo>
                    <a:lnTo>
                      <a:pt x="3358323" y="2761823"/>
                    </a:lnTo>
                    <a:lnTo>
                      <a:pt x="3094938" y="2761823"/>
                    </a:lnTo>
                    <a:lnTo>
                      <a:pt x="3045375" y="2563574"/>
                    </a:lnTo>
                    <a:cubicBezTo>
                      <a:pt x="2985349" y="2547848"/>
                      <a:pt x="2928591" y="2524155"/>
                      <a:pt x="2877330" y="2491865"/>
                    </a:cubicBezTo>
                    <a:lnTo>
                      <a:pt x="2882346" y="2497841"/>
                    </a:lnTo>
                    <a:lnTo>
                      <a:pt x="2687507" y="2592718"/>
                    </a:lnTo>
                    <a:lnTo>
                      <a:pt x="2518206" y="2390954"/>
                    </a:lnTo>
                    <a:lnTo>
                      <a:pt x="2626994" y="2241021"/>
                    </a:lnTo>
                    <a:cubicBezTo>
                      <a:pt x="2597591" y="2190623"/>
                      <a:pt x="2574657" y="2136035"/>
                      <a:pt x="2559194" y="2078370"/>
                    </a:cubicBezTo>
                    <a:lnTo>
                      <a:pt x="2371198" y="2031371"/>
                    </a:lnTo>
                    <a:lnTo>
                      <a:pt x="2371198" y="1767986"/>
                    </a:lnTo>
                    <a:lnTo>
                      <a:pt x="2559579" y="1720890"/>
                    </a:lnTo>
                    <a:cubicBezTo>
                      <a:pt x="2572992" y="1669175"/>
                      <a:pt x="2592745" y="1620006"/>
                      <a:pt x="2617681" y="1574051"/>
                    </a:cubicBezTo>
                    <a:lnTo>
                      <a:pt x="2502958" y="1397149"/>
                    </a:lnTo>
                    <a:lnTo>
                      <a:pt x="2682587" y="1204520"/>
                    </a:lnTo>
                    <a:lnTo>
                      <a:pt x="2872193" y="1309466"/>
                    </a:lnTo>
                    <a:lnTo>
                      <a:pt x="2870932" y="1310818"/>
                    </a:lnTo>
                    <a:cubicBezTo>
                      <a:pt x="2925169" y="1276310"/>
                      <a:pt x="2985393" y="1250941"/>
                      <a:pt x="3049268" y="1234575"/>
                    </a:cubicBezTo>
                    <a:lnTo>
                      <a:pt x="3042378" y="1234576"/>
                    </a:lnTo>
                    <a:lnTo>
                      <a:pt x="3094939" y="1024334"/>
                    </a:lnTo>
                    <a:close/>
                    <a:moveTo>
                      <a:pt x="2786480" y="402820"/>
                    </a:moveTo>
                    <a:cubicBezTo>
                      <a:pt x="2745900" y="389943"/>
                      <a:pt x="2701172" y="388627"/>
                      <a:pt x="2657264" y="401580"/>
                    </a:cubicBezTo>
                    <a:cubicBezTo>
                      <a:pt x="2540176" y="436121"/>
                      <a:pt x="2473258" y="559041"/>
                      <a:pt x="2507800" y="676128"/>
                    </a:cubicBezTo>
                    <a:cubicBezTo>
                      <a:pt x="2542340" y="793216"/>
                      <a:pt x="2665260" y="860133"/>
                      <a:pt x="2782348" y="825592"/>
                    </a:cubicBezTo>
                    <a:cubicBezTo>
                      <a:pt x="2899435" y="791051"/>
                      <a:pt x="2966353" y="668132"/>
                      <a:pt x="2931812" y="551045"/>
                    </a:cubicBezTo>
                    <a:cubicBezTo>
                      <a:pt x="2910223" y="477864"/>
                      <a:pt x="2854113" y="424282"/>
                      <a:pt x="2786480" y="402820"/>
                    </a:cubicBezTo>
                    <a:close/>
                    <a:moveTo>
                      <a:pt x="2932202" y="47278"/>
                    </a:moveTo>
                    <a:lnTo>
                      <a:pt x="3090904" y="140999"/>
                    </a:lnTo>
                    <a:lnTo>
                      <a:pt x="3054065" y="265147"/>
                    </a:lnTo>
                    <a:cubicBezTo>
                      <a:pt x="3087256" y="296329"/>
                      <a:pt x="3116089" y="332603"/>
                      <a:pt x="3138727" y="373550"/>
                    </a:cubicBezTo>
                    <a:lnTo>
                      <a:pt x="3276016" y="367796"/>
                    </a:lnTo>
                    <a:lnTo>
                      <a:pt x="3328165" y="544574"/>
                    </a:lnTo>
                    <a:lnTo>
                      <a:pt x="3202503" y="618514"/>
                    </a:lnTo>
                    <a:cubicBezTo>
                      <a:pt x="3202838" y="654403"/>
                      <a:pt x="3198271" y="689748"/>
                      <a:pt x="3189855" y="723955"/>
                    </a:cubicBezTo>
                    <a:lnTo>
                      <a:pt x="3295873" y="805599"/>
                    </a:lnTo>
                    <a:lnTo>
                      <a:pt x="3222192" y="974540"/>
                    </a:lnTo>
                    <a:lnTo>
                      <a:pt x="3072634" y="949439"/>
                    </a:lnTo>
                    <a:lnTo>
                      <a:pt x="3079435" y="933845"/>
                    </a:lnTo>
                    <a:cubicBezTo>
                      <a:pt x="3049413" y="968833"/>
                      <a:pt x="3013398" y="998848"/>
                      <a:pt x="2972910" y="1023288"/>
                    </a:cubicBezTo>
                    <a:lnTo>
                      <a:pt x="2978897" y="1166163"/>
                    </a:lnTo>
                    <a:lnTo>
                      <a:pt x="2802119" y="1218312"/>
                    </a:lnTo>
                    <a:lnTo>
                      <a:pt x="2729602" y="1095065"/>
                    </a:lnTo>
                    <a:cubicBezTo>
                      <a:pt x="2686199" y="1096396"/>
                      <a:pt x="2643414" y="1091732"/>
                      <a:pt x="2602615" y="1080209"/>
                    </a:cubicBezTo>
                    <a:lnTo>
                      <a:pt x="2607165" y="1083226"/>
                    </a:lnTo>
                    <a:lnTo>
                      <a:pt x="2495179" y="1185484"/>
                    </a:lnTo>
                    <a:lnTo>
                      <a:pt x="2341599" y="1083585"/>
                    </a:lnTo>
                    <a:lnTo>
                      <a:pt x="2384929" y="961414"/>
                    </a:lnTo>
                    <a:cubicBezTo>
                      <a:pt x="2355215" y="933409"/>
                      <a:pt x="2329015" y="901312"/>
                      <a:pt x="2307218" y="865670"/>
                    </a:cubicBezTo>
                    <a:lnTo>
                      <a:pt x="2171734" y="871348"/>
                    </a:lnTo>
                    <a:lnTo>
                      <a:pt x="2119584" y="694571"/>
                    </a:lnTo>
                    <a:lnTo>
                      <a:pt x="2236697" y="625662"/>
                    </a:lnTo>
                    <a:cubicBezTo>
                      <a:pt x="2235459" y="588297"/>
                      <a:pt x="2238982" y="551385"/>
                      <a:pt x="2246620" y="515603"/>
                    </a:cubicBezTo>
                    <a:lnTo>
                      <a:pt x="2134594" y="419585"/>
                    </a:lnTo>
                    <a:lnTo>
                      <a:pt x="2217016" y="254732"/>
                    </a:lnTo>
                    <a:lnTo>
                      <a:pt x="2365055" y="287627"/>
                    </a:lnTo>
                    <a:lnTo>
                      <a:pt x="2364476" y="288784"/>
                    </a:lnTo>
                    <a:cubicBezTo>
                      <a:pt x="2394046" y="254885"/>
                      <a:pt x="2429444" y="225933"/>
                      <a:pt x="2469075" y="202302"/>
                    </a:cubicBezTo>
                    <a:lnTo>
                      <a:pt x="2464452" y="203666"/>
                    </a:lnTo>
                    <a:lnTo>
                      <a:pt x="2458102" y="52150"/>
                    </a:lnTo>
                    <a:lnTo>
                      <a:pt x="2634880" y="0"/>
                    </a:lnTo>
                    <a:lnTo>
                      <a:pt x="2711784" y="130703"/>
                    </a:lnTo>
                    <a:lnTo>
                      <a:pt x="2707159" y="132067"/>
                    </a:lnTo>
                    <a:cubicBezTo>
                      <a:pt x="2750672" y="130497"/>
                      <a:pt x="2793590" y="134953"/>
                      <a:pt x="2834535" y="1463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Freeform: Shape 71">
                <a:extLst>
                  <a:ext uri="{FF2B5EF4-FFF2-40B4-BE49-F238E27FC236}">
                    <a16:creationId xmlns:a16="http://schemas.microsoft.com/office/drawing/2014/main" id="{9BF73F50-F4D8-4F93-BB55-B54BF400F581}"/>
                  </a:ext>
                </a:extLst>
              </p:cNvPr>
              <p:cNvSpPr/>
              <p:nvPr/>
            </p:nvSpPr>
            <p:spPr>
              <a:xfrm rot="5400000">
                <a:off x="7642674" y="4398956"/>
                <a:ext cx="286823" cy="287246"/>
              </a:xfrm>
              <a:custGeom>
                <a:avLst/>
                <a:gdLst>
                  <a:gd name="connsiteX0" fmla="*/ 42 w 721442"/>
                  <a:gd name="connsiteY0" fmla="*/ 522852 h 722507"/>
                  <a:gd name="connsiteX1" fmla="*/ 5857 w 721442"/>
                  <a:gd name="connsiteY1" fmla="*/ 47329 h 722507"/>
                  <a:gd name="connsiteX2" fmla="*/ 53185 w 721442"/>
                  <a:gd name="connsiteY2" fmla="*/ 0 h 722507"/>
                  <a:gd name="connsiteX3" fmla="*/ 102932 w 721442"/>
                  <a:gd name="connsiteY3" fmla="*/ 0 h 722507"/>
                  <a:gd name="connsiteX4" fmla="*/ 150260 w 721442"/>
                  <a:gd name="connsiteY4" fmla="*/ 47329 h 722507"/>
                  <a:gd name="connsiteX5" fmla="*/ 148891 w 721442"/>
                  <a:gd name="connsiteY5" fmla="*/ 154199 h 722507"/>
                  <a:gd name="connsiteX6" fmla="*/ 148407 w 721442"/>
                  <a:gd name="connsiteY6" fmla="*/ 182723 h 722507"/>
                  <a:gd name="connsiteX7" fmla="*/ 331751 w 721442"/>
                  <a:gd name="connsiteY7" fmla="*/ 177508 h 722507"/>
                  <a:gd name="connsiteX8" fmla="*/ 527686 w 721442"/>
                  <a:gd name="connsiteY8" fmla="*/ 167574 h 722507"/>
                  <a:gd name="connsiteX9" fmla="*/ 467883 w 721442"/>
                  <a:gd name="connsiteY9" fmla="*/ 53046 h 722507"/>
                  <a:gd name="connsiteX10" fmla="*/ 721421 w 721442"/>
                  <a:gd name="connsiteY10" fmla="*/ 129085 h 722507"/>
                  <a:gd name="connsiteX11" fmla="*/ 547357 w 721442"/>
                  <a:gd name="connsiteY11" fmla="*/ 287593 h 722507"/>
                  <a:gd name="connsiteX12" fmla="*/ 146593 w 721442"/>
                  <a:gd name="connsiteY12" fmla="*/ 294469 h 722507"/>
                  <a:gd name="connsiteX13" fmla="*/ 146309 w 721442"/>
                  <a:gd name="connsiteY13" fmla="*/ 312824 h 722507"/>
                  <a:gd name="connsiteX14" fmla="*/ 145796 w 721442"/>
                  <a:gd name="connsiteY14" fmla="*/ 388895 h 722507"/>
                  <a:gd name="connsiteX15" fmla="*/ 145887 w 721442"/>
                  <a:gd name="connsiteY15" fmla="*/ 417641 h 722507"/>
                  <a:gd name="connsiteX16" fmla="*/ 564076 w 721442"/>
                  <a:gd name="connsiteY16" fmla="*/ 417641 h 722507"/>
                  <a:gd name="connsiteX17" fmla="*/ 719692 w 721442"/>
                  <a:gd name="connsiteY17" fmla="*/ 543229 h 722507"/>
                  <a:gd name="connsiteX18" fmla="*/ 631765 w 721442"/>
                  <a:gd name="connsiteY18" fmla="*/ 586638 h 722507"/>
                  <a:gd name="connsiteX19" fmla="*/ 452578 w 721442"/>
                  <a:gd name="connsiteY19" fmla="*/ 524866 h 722507"/>
                  <a:gd name="connsiteX20" fmla="*/ 234716 w 721442"/>
                  <a:gd name="connsiteY20" fmla="*/ 528410 h 722507"/>
                  <a:gd name="connsiteX21" fmla="*/ 147934 w 721442"/>
                  <a:gd name="connsiteY21" fmla="*/ 529997 h 722507"/>
                  <a:gd name="connsiteX22" fmla="*/ 149842 w 721442"/>
                  <a:gd name="connsiteY22" fmla="*/ 554392 h 722507"/>
                  <a:gd name="connsiteX23" fmla="*/ 210351 w 721442"/>
                  <a:gd name="connsiteY23" fmla="*/ 722507 h 722507"/>
                  <a:gd name="connsiteX24" fmla="*/ 42 w 721442"/>
                  <a:gd name="connsiteY24" fmla="*/ 522852 h 72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21442" h="722507">
                    <a:moveTo>
                      <a:pt x="42" y="522852"/>
                    </a:moveTo>
                    <a:cubicBezTo>
                      <a:pt x="-605" y="350129"/>
                      <a:pt x="6503" y="220051"/>
                      <a:pt x="5857" y="47329"/>
                    </a:cubicBezTo>
                    <a:cubicBezTo>
                      <a:pt x="5857" y="21190"/>
                      <a:pt x="27046" y="0"/>
                      <a:pt x="53185" y="0"/>
                    </a:cubicBezTo>
                    <a:lnTo>
                      <a:pt x="102932" y="0"/>
                    </a:lnTo>
                    <a:cubicBezTo>
                      <a:pt x="129071" y="0"/>
                      <a:pt x="150260" y="21190"/>
                      <a:pt x="150260" y="47329"/>
                    </a:cubicBezTo>
                    <a:cubicBezTo>
                      <a:pt x="149853" y="88041"/>
                      <a:pt x="149377" y="122989"/>
                      <a:pt x="148891" y="154199"/>
                    </a:cubicBezTo>
                    <a:lnTo>
                      <a:pt x="148407" y="182723"/>
                    </a:lnTo>
                    <a:lnTo>
                      <a:pt x="331751" y="177508"/>
                    </a:lnTo>
                    <a:cubicBezTo>
                      <a:pt x="397063" y="175650"/>
                      <a:pt x="462374" y="173066"/>
                      <a:pt x="527686" y="167574"/>
                    </a:cubicBezTo>
                    <a:cubicBezTo>
                      <a:pt x="642817" y="145134"/>
                      <a:pt x="586782" y="11119"/>
                      <a:pt x="467883" y="53046"/>
                    </a:cubicBezTo>
                    <a:cubicBezTo>
                      <a:pt x="570547" y="-49115"/>
                      <a:pt x="723145" y="18126"/>
                      <a:pt x="721421" y="129085"/>
                    </a:cubicBezTo>
                    <a:cubicBezTo>
                      <a:pt x="720775" y="181200"/>
                      <a:pt x="734474" y="263637"/>
                      <a:pt x="547357" y="287593"/>
                    </a:cubicBezTo>
                    <a:lnTo>
                      <a:pt x="146593" y="294469"/>
                    </a:lnTo>
                    <a:lnTo>
                      <a:pt x="146309" y="312824"/>
                    </a:lnTo>
                    <a:cubicBezTo>
                      <a:pt x="146013" y="337190"/>
                      <a:pt x="145822" y="361872"/>
                      <a:pt x="145796" y="388895"/>
                    </a:cubicBezTo>
                    <a:lnTo>
                      <a:pt x="145887" y="417641"/>
                    </a:lnTo>
                    <a:lnTo>
                      <a:pt x="564076" y="417641"/>
                    </a:lnTo>
                    <a:cubicBezTo>
                      <a:pt x="676720" y="420465"/>
                      <a:pt x="718804" y="471343"/>
                      <a:pt x="719692" y="543229"/>
                    </a:cubicBezTo>
                    <a:cubicBezTo>
                      <a:pt x="721183" y="582376"/>
                      <a:pt x="690900" y="608290"/>
                      <a:pt x="631765" y="586638"/>
                    </a:cubicBezTo>
                    <a:cubicBezTo>
                      <a:pt x="553530" y="556303"/>
                      <a:pt x="540205" y="522675"/>
                      <a:pt x="452578" y="524866"/>
                    </a:cubicBezTo>
                    <a:cubicBezTo>
                      <a:pt x="380525" y="525785"/>
                      <a:pt x="322260" y="526811"/>
                      <a:pt x="234716" y="528410"/>
                    </a:cubicBezTo>
                    <a:lnTo>
                      <a:pt x="147934" y="529997"/>
                    </a:lnTo>
                    <a:lnTo>
                      <a:pt x="149842" y="554392"/>
                    </a:lnTo>
                    <a:cubicBezTo>
                      <a:pt x="166488" y="646104"/>
                      <a:pt x="240698" y="721838"/>
                      <a:pt x="210351" y="722507"/>
                    </a:cubicBezTo>
                    <a:cubicBezTo>
                      <a:pt x="126033" y="702477"/>
                      <a:pt x="1009" y="637864"/>
                      <a:pt x="42" y="522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ame 1">
                <a:extLst>
                  <a:ext uri="{FF2B5EF4-FFF2-40B4-BE49-F238E27FC236}">
                    <a16:creationId xmlns:a16="http://schemas.microsoft.com/office/drawing/2014/main" id="{9588B0BA-FFC5-4E07-B18D-5129BF225DAF}"/>
                  </a:ext>
                </a:extLst>
              </p:cNvPr>
              <p:cNvSpPr/>
              <p:nvPr/>
            </p:nvSpPr>
            <p:spPr>
              <a:xfrm>
                <a:off x="6672946" y="3310564"/>
                <a:ext cx="298742" cy="403639"/>
              </a:xfrm>
              <a:custGeom>
                <a:avLst/>
                <a:gdLst/>
                <a:ahLst/>
                <a:cxnLst/>
                <a:rect l="l" t="t" r="r" b="b"/>
                <a:pathLst>
                  <a:path w="2823581" h="3962432">
                    <a:moveTo>
                      <a:pt x="1366785" y="3230945"/>
                    </a:moveTo>
                    <a:cubicBezTo>
                      <a:pt x="1292218" y="3230945"/>
                      <a:pt x="1231770" y="3291393"/>
                      <a:pt x="1231770" y="3365960"/>
                    </a:cubicBezTo>
                    <a:cubicBezTo>
                      <a:pt x="1231770" y="3440527"/>
                      <a:pt x="1292218" y="3500975"/>
                      <a:pt x="1366785" y="3500975"/>
                    </a:cubicBezTo>
                    <a:cubicBezTo>
                      <a:pt x="1441352" y="3500975"/>
                      <a:pt x="1501800" y="3440527"/>
                      <a:pt x="1501800" y="3365960"/>
                    </a:cubicBezTo>
                    <a:cubicBezTo>
                      <a:pt x="1501800" y="3291393"/>
                      <a:pt x="1441352" y="3230945"/>
                      <a:pt x="1366785" y="3230945"/>
                    </a:cubicBezTo>
                    <a:close/>
                    <a:moveTo>
                      <a:pt x="1699205" y="3185940"/>
                    </a:moveTo>
                    <a:cubicBezTo>
                      <a:pt x="1674349" y="3185940"/>
                      <a:pt x="1654200" y="3206089"/>
                      <a:pt x="1654200" y="3230945"/>
                    </a:cubicBezTo>
                    <a:cubicBezTo>
                      <a:pt x="1654200" y="3255801"/>
                      <a:pt x="1674349" y="3275950"/>
                      <a:pt x="1699205" y="3275950"/>
                    </a:cubicBezTo>
                    <a:cubicBezTo>
                      <a:pt x="1724061" y="3275950"/>
                      <a:pt x="1744210" y="3255801"/>
                      <a:pt x="1744210" y="3230945"/>
                    </a:cubicBezTo>
                    <a:cubicBezTo>
                      <a:pt x="1744210" y="3206089"/>
                      <a:pt x="1724061" y="3185940"/>
                      <a:pt x="1699205" y="3185940"/>
                    </a:cubicBezTo>
                    <a:close/>
                    <a:moveTo>
                      <a:pt x="1501800" y="2830204"/>
                    </a:moveTo>
                    <a:cubicBezTo>
                      <a:pt x="1452089" y="2830204"/>
                      <a:pt x="1411790" y="2870503"/>
                      <a:pt x="1411790" y="2920214"/>
                    </a:cubicBezTo>
                    <a:cubicBezTo>
                      <a:pt x="1411790" y="2969925"/>
                      <a:pt x="1452089" y="3010224"/>
                      <a:pt x="1501800" y="3010224"/>
                    </a:cubicBezTo>
                    <a:cubicBezTo>
                      <a:pt x="1551511" y="3010224"/>
                      <a:pt x="1591810" y="2969925"/>
                      <a:pt x="1591810" y="2920214"/>
                    </a:cubicBezTo>
                    <a:cubicBezTo>
                      <a:pt x="1591810" y="2870503"/>
                      <a:pt x="1551511" y="2830204"/>
                      <a:pt x="1501800" y="2830204"/>
                    </a:cubicBezTo>
                    <a:close/>
                    <a:moveTo>
                      <a:pt x="322536" y="2413264"/>
                    </a:moveTo>
                    <a:lnTo>
                      <a:pt x="1264147" y="2413264"/>
                    </a:lnTo>
                    <a:lnTo>
                      <a:pt x="682536" y="3458376"/>
                    </a:lnTo>
                    <a:lnTo>
                      <a:pt x="898974" y="3458376"/>
                    </a:lnTo>
                    <a:lnTo>
                      <a:pt x="1480585" y="2413264"/>
                    </a:lnTo>
                    <a:lnTo>
                      <a:pt x="1978720" y="2413264"/>
                    </a:lnTo>
                    <a:lnTo>
                      <a:pt x="1978720" y="3628270"/>
                    </a:lnTo>
                    <a:lnTo>
                      <a:pt x="322536" y="3628270"/>
                    </a:lnTo>
                    <a:close/>
                    <a:moveTo>
                      <a:pt x="322536" y="2153598"/>
                    </a:moveTo>
                    <a:lnTo>
                      <a:pt x="682536" y="2153598"/>
                    </a:lnTo>
                    <a:lnTo>
                      <a:pt x="682536" y="2261598"/>
                    </a:lnTo>
                    <a:lnTo>
                      <a:pt x="322536" y="2261598"/>
                    </a:lnTo>
                    <a:close/>
                    <a:moveTo>
                      <a:pt x="322536" y="1870494"/>
                    </a:moveTo>
                    <a:lnTo>
                      <a:pt x="826536" y="1870494"/>
                    </a:lnTo>
                    <a:lnTo>
                      <a:pt x="826536" y="1978494"/>
                    </a:lnTo>
                    <a:lnTo>
                      <a:pt x="322536" y="1978494"/>
                    </a:lnTo>
                    <a:close/>
                    <a:moveTo>
                      <a:pt x="322536" y="1587391"/>
                    </a:moveTo>
                    <a:lnTo>
                      <a:pt x="682536" y="1587391"/>
                    </a:lnTo>
                    <a:lnTo>
                      <a:pt x="682536" y="1695391"/>
                    </a:lnTo>
                    <a:lnTo>
                      <a:pt x="322536" y="1695391"/>
                    </a:lnTo>
                    <a:close/>
                    <a:moveTo>
                      <a:pt x="322536" y="1304288"/>
                    </a:moveTo>
                    <a:lnTo>
                      <a:pt x="826536" y="1304288"/>
                    </a:lnTo>
                    <a:lnTo>
                      <a:pt x="826536" y="1412288"/>
                    </a:lnTo>
                    <a:lnTo>
                      <a:pt x="322536" y="1412288"/>
                    </a:lnTo>
                    <a:close/>
                    <a:moveTo>
                      <a:pt x="1733633" y="1039034"/>
                    </a:moveTo>
                    <a:lnTo>
                      <a:pt x="1735422" y="1042133"/>
                    </a:lnTo>
                    <a:lnTo>
                      <a:pt x="176045" y="1042133"/>
                    </a:lnTo>
                    <a:lnTo>
                      <a:pt x="176045" y="3786387"/>
                    </a:lnTo>
                    <a:lnTo>
                      <a:pt x="2128211" y="3786387"/>
                    </a:lnTo>
                    <a:lnTo>
                      <a:pt x="2128211" y="1722464"/>
                    </a:lnTo>
                    <a:lnTo>
                      <a:pt x="2131710" y="1728524"/>
                    </a:lnTo>
                    <a:lnTo>
                      <a:pt x="2527059" y="1040609"/>
                    </a:lnTo>
                    <a:lnTo>
                      <a:pt x="2244788" y="1040049"/>
                    </a:lnTo>
                    <a:lnTo>
                      <a:pt x="1480585" y="2413264"/>
                    </a:lnTo>
                    <a:lnTo>
                      <a:pt x="1264147" y="2413264"/>
                    </a:lnTo>
                    <a:lnTo>
                      <a:pt x="2028589" y="1039620"/>
                    </a:lnTo>
                    <a:close/>
                    <a:moveTo>
                      <a:pt x="2607143" y="0"/>
                    </a:moveTo>
                    <a:lnTo>
                      <a:pt x="2823581" y="0"/>
                    </a:lnTo>
                    <a:lnTo>
                      <a:pt x="2342071" y="865238"/>
                    </a:lnTo>
                    <a:lnTo>
                      <a:pt x="2823581" y="866194"/>
                    </a:lnTo>
                    <a:lnTo>
                      <a:pt x="2304256" y="1769829"/>
                    </a:lnTo>
                    <a:lnTo>
                      <a:pt x="2304256" y="3962432"/>
                    </a:lnTo>
                    <a:lnTo>
                      <a:pt x="0" y="3962432"/>
                    </a:lnTo>
                    <a:lnTo>
                      <a:pt x="0" y="866088"/>
                    </a:lnTo>
                    <a:lnTo>
                      <a:pt x="1767662" y="866088"/>
                    </a:lnTo>
                    <a:lnTo>
                      <a:pt x="1766512" y="864096"/>
                    </a:lnTo>
                    <a:lnTo>
                      <a:pt x="2125872" y="864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6" name="Oval 74">
            <a:extLst>
              <a:ext uri="{FF2B5EF4-FFF2-40B4-BE49-F238E27FC236}">
                <a16:creationId xmlns:a16="http://schemas.microsoft.com/office/drawing/2014/main" id="{3C04A67A-4AEF-4492-9959-BA5D53C5D03E}"/>
              </a:ext>
            </a:extLst>
          </p:cNvPr>
          <p:cNvSpPr/>
          <p:nvPr/>
        </p:nvSpPr>
        <p:spPr>
          <a:xfrm>
            <a:off x="7214772" y="1824371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Oval 75">
            <a:extLst>
              <a:ext uri="{FF2B5EF4-FFF2-40B4-BE49-F238E27FC236}">
                <a16:creationId xmlns:a16="http://schemas.microsoft.com/office/drawing/2014/main" id="{71579DA1-E353-4ABD-91EF-09EDA647113B}"/>
              </a:ext>
            </a:extLst>
          </p:cNvPr>
          <p:cNvSpPr/>
          <p:nvPr/>
        </p:nvSpPr>
        <p:spPr>
          <a:xfrm>
            <a:off x="7214772" y="2318987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C3CCA1DB-173A-4E3C-899B-C477D952BC51}"/>
              </a:ext>
            </a:extLst>
          </p:cNvPr>
          <p:cNvSpPr/>
          <p:nvPr/>
        </p:nvSpPr>
        <p:spPr>
          <a:xfrm>
            <a:off x="7214772" y="2813603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9924FCCB-2D30-447F-90DB-652A2C2B088D}"/>
              </a:ext>
            </a:extLst>
          </p:cNvPr>
          <p:cNvSpPr/>
          <p:nvPr/>
        </p:nvSpPr>
        <p:spPr>
          <a:xfrm>
            <a:off x="7214772" y="3308220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AD9105-259F-4D5A-997F-4E1B86A3E4DC}"/>
              </a:ext>
            </a:extLst>
          </p:cNvPr>
          <p:cNvSpPr txBox="1"/>
          <p:nvPr/>
        </p:nvSpPr>
        <p:spPr>
          <a:xfrm>
            <a:off x="7489644" y="1772448"/>
            <a:ext cx="416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</a:t>
            </a:r>
            <a:r>
              <a:rPr lang="en-US" altLang="ko-KR" sz="1200" dirty="0">
                <a:solidFill>
                  <a:schemeClr val="accent2"/>
                </a:solidFill>
              </a:rPr>
              <a:t>Create Quality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PPT Presentation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E5E7F1-6235-48D7-9533-F0B1ABE19723}"/>
              </a:ext>
            </a:extLst>
          </p:cNvPr>
          <p:cNvSpPr txBox="1"/>
          <p:nvPr/>
        </p:nvSpPr>
        <p:spPr>
          <a:xfrm>
            <a:off x="7489644" y="2267064"/>
            <a:ext cx="416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  <a:r>
              <a:rPr lang="en-US" altLang="ko-KR" sz="1200" dirty="0">
                <a:solidFill>
                  <a:schemeClr val="accent3"/>
                </a:solidFill>
              </a:rPr>
              <a:t>Professional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PPT Presentation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8ED451-0F6C-4983-B676-484FE3E60F1A}"/>
              </a:ext>
            </a:extLst>
          </p:cNvPr>
          <p:cNvSpPr txBox="1"/>
          <p:nvPr/>
        </p:nvSpPr>
        <p:spPr>
          <a:xfrm>
            <a:off x="7489644" y="2761680"/>
            <a:ext cx="416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Professional PPT </a:t>
            </a:r>
            <a:r>
              <a:rPr lang="en-US" altLang="ko-KR" sz="1200" dirty="0">
                <a:solidFill>
                  <a:schemeClr val="accent4"/>
                </a:solidFill>
              </a:rPr>
              <a:t>Presentation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7CA342-1A92-4C0F-8759-5B64EA2E036D}"/>
              </a:ext>
            </a:extLst>
          </p:cNvPr>
          <p:cNvSpPr txBox="1"/>
          <p:nvPr/>
        </p:nvSpPr>
        <p:spPr>
          <a:xfrm>
            <a:off x="7489644" y="3256297"/>
            <a:ext cx="416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  <a:r>
              <a:rPr lang="en-US" altLang="ko-KR" sz="1200" dirty="0">
                <a:solidFill>
                  <a:schemeClr val="accent5"/>
                </a:solidFill>
              </a:rPr>
              <a:t>Professional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PPT Presentation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7B189C-13FE-4004-97FD-B3E613575E6D}"/>
              </a:ext>
            </a:extLst>
          </p:cNvPr>
          <p:cNvSpPr txBox="1"/>
          <p:nvPr/>
        </p:nvSpPr>
        <p:spPr>
          <a:xfrm>
            <a:off x="7208361" y="3841884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A6873F-F6A0-4221-86E4-32C70768EC97}"/>
              </a:ext>
            </a:extLst>
          </p:cNvPr>
          <p:cNvSpPr txBox="1"/>
          <p:nvPr/>
        </p:nvSpPr>
        <p:spPr>
          <a:xfrm>
            <a:off x="7320210" y="4611325"/>
            <a:ext cx="424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329464-10EA-433D-B15A-2C4F058F90F8}"/>
              </a:ext>
            </a:extLst>
          </p:cNvPr>
          <p:cNvSpPr txBox="1"/>
          <p:nvPr/>
        </p:nvSpPr>
        <p:spPr>
          <a:xfrm>
            <a:off x="8573848" y="3688089"/>
            <a:ext cx="2986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87" name="Round Same Side Corner Rectangle 8">
            <a:extLst>
              <a:ext uri="{FF2B5EF4-FFF2-40B4-BE49-F238E27FC236}">
                <a16:creationId xmlns:a16="http://schemas.microsoft.com/office/drawing/2014/main" id="{722972CA-FE1F-4099-A977-597E98808D50}"/>
              </a:ext>
            </a:extLst>
          </p:cNvPr>
          <p:cNvSpPr/>
          <p:nvPr/>
        </p:nvSpPr>
        <p:spPr>
          <a:xfrm flipH="1">
            <a:off x="6611600" y="5435212"/>
            <a:ext cx="274173" cy="7221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878BB13-F8CC-4F07-ACEF-16222E85367F}"/>
              </a:ext>
            </a:extLst>
          </p:cNvPr>
          <p:cNvSpPr txBox="1"/>
          <p:nvPr/>
        </p:nvSpPr>
        <p:spPr>
          <a:xfrm>
            <a:off x="6967178" y="5596210"/>
            <a:ext cx="692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60%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Round Same Side Corner Rectangle 20">
            <a:extLst>
              <a:ext uri="{FF2B5EF4-FFF2-40B4-BE49-F238E27FC236}">
                <a16:creationId xmlns:a16="http://schemas.microsoft.com/office/drawing/2014/main" id="{2D5DB6D0-9C3D-4073-8D7F-7E13F04A7FBB}"/>
              </a:ext>
            </a:extLst>
          </p:cNvPr>
          <p:cNvSpPr/>
          <p:nvPr/>
        </p:nvSpPr>
        <p:spPr>
          <a:xfrm rot="10800000">
            <a:off x="9205921" y="5426147"/>
            <a:ext cx="347007" cy="74023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586135D-EF8A-4497-A3D5-ACBCCFC95FDE}"/>
              </a:ext>
            </a:extLst>
          </p:cNvPr>
          <p:cNvSpPr txBox="1"/>
          <p:nvPr/>
        </p:nvSpPr>
        <p:spPr>
          <a:xfrm>
            <a:off x="9606069" y="5596211"/>
            <a:ext cx="692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8EF923-C2B2-4D6A-9D10-AE64C34645EF}"/>
              </a:ext>
            </a:extLst>
          </p:cNvPr>
          <p:cNvSpPr txBox="1"/>
          <p:nvPr/>
        </p:nvSpPr>
        <p:spPr>
          <a:xfrm>
            <a:off x="7655544" y="5380766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49FCE5-43A7-4FEA-8445-93547BED39C6}"/>
              </a:ext>
            </a:extLst>
          </p:cNvPr>
          <p:cNvSpPr txBox="1"/>
          <p:nvPr/>
        </p:nvSpPr>
        <p:spPr>
          <a:xfrm>
            <a:off x="10301588" y="5380766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3ACD057-D362-45B6-A5D8-55D4F9FBBE6D}"/>
              </a:ext>
            </a:extLst>
          </p:cNvPr>
          <p:cNvSpPr/>
          <p:nvPr/>
        </p:nvSpPr>
        <p:spPr>
          <a:xfrm>
            <a:off x="979062" y="2954748"/>
            <a:ext cx="1963402" cy="1963402"/>
          </a:xfrm>
          <a:prstGeom prst="blockArc">
            <a:avLst>
              <a:gd name="adj1" fmla="val 10958405"/>
              <a:gd name="adj2" fmla="val 21484430"/>
              <a:gd name="adj3" fmla="val 15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4">
            <a:extLst>
              <a:ext uri="{FF2B5EF4-FFF2-40B4-BE49-F238E27FC236}">
                <a16:creationId xmlns:a16="http://schemas.microsoft.com/office/drawing/2014/main" id="{DDBDE78A-DD78-4926-8716-6F810137BD33}"/>
              </a:ext>
            </a:extLst>
          </p:cNvPr>
          <p:cNvSpPr/>
          <p:nvPr/>
        </p:nvSpPr>
        <p:spPr>
          <a:xfrm rot="10800000">
            <a:off x="2633132" y="2880173"/>
            <a:ext cx="1963402" cy="1963402"/>
          </a:xfrm>
          <a:prstGeom prst="blockArc">
            <a:avLst>
              <a:gd name="adj1" fmla="val 10774865"/>
              <a:gd name="adj2" fmla="val 21484430"/>
              <a:gd name="adj3" fmla="val 15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" name="Block Arc 5">
            <a:extLst>
              <a:ext uri="{FF2B5EF4-FFF2-40B4-BE49-F238E27FC236}">
                <a16:creationId xmlns:a16="http://schemas.microsoft.com/office/drawing/2014/main" id="{C2C184D4-F897-4B02-B7D3-FFCB2876FDCF}"/>
              </a:ext>
            </a:extLst>
          </p:cNvPr>
          <p:cNvSpPr/>
          <p:nvPr/>
        </p:nvSpPr>
        <p:spPr>
          <a:xfrm>
            <a:off x="4292952" y="2954748"/>
            <a:ext cx="1963402" cy="1963402"/>
          </a:xfrm>
          <a:prstGeom prst="blockArc">
            <a:avLst>
              <a:gd name="adj1" fmla="val 11053168"/>
              <a:gd name="adj2" fmla="val 21484430"/>
              <a:gd name="adj3" fmla="val 15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6" name="Block Arc 6">
            <a:extLst>
              <a:ext uri="{FF2B5EF4-FFF2-40B4-BE49-F238E27FC236}">
                <a16:creationId xmlns:a16="http://schemas.microsoft.com/office/drawing/2014/main" id="{B9439AFA-9465-4729-9D07-E25244F6C76C}"/>
              </a:ext>
            </a:extLst>
          </p:cNvPr>
          <p:cNvSpPr/>
          <p:nvPr/>
        </p:nvSpPr>
        <p:spPr>
          <a:xfrm rot="10800000">
            <a:off x="5947022" y="2880173"/>
            <a:ext cx="1963402" cy="1963402"/>
          </a:xfrm>
          <a:prstGeom prst="blockArc">
            <a:avLst>
              <a:gd name="adj1" fmla="val 10804470"/>
              <a:gd name="adj2" fmla="val 21484430"/>
              <a:gd name="adj3" fmla="val 15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7">
            <a:extLst>
              <a:ext uri="{FF2B5EF4-FFF2-40B4-BE49-F238E27FC236}">
                <a16:creationId xmlns:a16="http://schemas.microsoft.com/office/drawing/2014/main" id="{5163608F-4A77-415B-A243-7DE79FBD9A8E}"/>
              </a:ext>
            </a:extLst>
          </p:cNvPr>
          <p:cNvSpPr/>
          <p:nvPr/>
        </p:nvSpPr>
        <p:spPr>
          <a:xfrm>
            <a:off x="7595466" y="2954748"/>
            <a:ext cx="1963402" cy="1963402"/>
          </a:xfrm>
          <a:prstGeom prst="blockArc">
            <a:avLst>
              <a:gd name="adj1" fmla="val 11025770"/>
              <a:gd name="adj2" fmla="val 21484430"/>
              <a:gd name="adj3" fmla="val 157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8" name="Block Arc 8">
            <a:extLst>
              <a:ext uri="{FF2B5EF4-FFF2-40B4-BE49-F238E27FC236}">
                <a16:creationId xmlns:a16="http://schemas.microsoft.com/office/drawing/2014/main" id="{8391BF05-5B57-47A1-A0E9-D13D7D239747}"/>
              </a:ext>
            </a:extLst>
          </p:cNvPr>
          <p:cNvSpPr/>
          <p:nvPr/>
        </p:nvSpPr>
        <p:spPr>
          <a:xfrm rot="10800000">
            <a:off x="9249536" y="2880174"/>
            <a:ext cx="1963402" cy="1963402"/>
          </a:xfrm>
          <a:prstGeom prst="blockArc">
            <a:avLst>
              <a:gd name="adj1" fmla="val 10961381"/>
              <a:gd name="adj2" fmla="val 21484430"/>
              <a:gd name="adj3" fmla="val 15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9F538-837F-4746-8138-74445F255DCC}"/>
              </a:ext>
            </a:extLst>
          </p:cNvPr>
          <p:cNvSpPr txBox="1"/>
          <p:nvPr/>
        </p:nvSpPr>
        <p:spPr>
          <a:xfrm>
            <a:off x="1109104" y="4918150"/>
            <a:ext cx="17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F14AC-CEA6-458E-B157-C29E66108548}"/>
              </a:ext>
            </a:extLst>
          </p:cNvPr>
          <p:cNvSpPr txBox="1"/>
          <p:nvPr/>
        </p:nvSpPr>
        <p:spPr>
          <a:xfrm>
            <a:off x="1099970" y="4671929"/>
            <a:ext cx="1727399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AC6BAFE-78FD-46C3-B9A3-C4EBD20B5301}"/>
              </a:ext>
            </a:extLst>
          </p:cNvPr>
          <p:cNvCxnSpPr/>
          <p:nvPr/>
        </p:nvCxnSpPr>
        <p:spPr>
          <a:xfrm>
            <a:off x="1945364" y="4003750"/>
            <a:ext cx="0" cy="5426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1D587-1D67-45B4-A7F8-ADD9F6DE3995}"/>
              </a:ext>
            </a:extLst>
          </p:cNvPr>
          <p:cNvSpPr txBox="1"/>
          <p:nvPr/>
        </p:nvSpPr>
        <p:spPr>
          <a:xfrm>
            <a:off x="4411418" y="4918150"/>
            <a:ext cx="17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DF0AB-7311-4324-A374-8EECA5EEF24F}"/>
              </a:ext>
            </a:extLst>
          </p:cNvPr>
          <p:cNvSpPr txBox="1"/>
          <p:nvPr/>
        </p:nvSpPr>
        <p:spPr>
          <a:xfrm>
            <a:off x="4402284" y="4671929"/>
            <a:ext cx="1727399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70B263-ECD5-4994-AE41-B459998620B7}"/>
              </a:ext>
            </a:extLst>
          </p:cNvPr>
          <p:cNvCxnSpPr/>
          <p:nvPr/>
        </p:nvCxnSpPr>
        <p:spPr>
          <a:xfrm>
            <a:off x="5247678" y="4003750"/>
            <a:ext cx="0" cy="542663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3089A1-A096-43A2-8E80-B029D3F26BB8}"/>
              </a:ext>
            </a:extLst>
          </p:cNvPr>
          <p:cNvSpPr txBox="1"/>
          <p:nvPr/>
        </p:nvSpPr>
        <p:spPr>
          <a:xfrm>
            <a:off x="7713732" y="4918150"/>
            <a:ext cx="17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BAAEA-37D5-4335-82AF-375FDD5C60AD}"/>
              </a:ext>
            </a:extLst>
          </p:cNvPr>
          <p:cNvSpPr txBox="1"/>
          <p:nvPr/>
        </p:nvSpPr>
        <p:spPr>
          <a:xfrm>
            <a:off x="7704598" y="4671929"/>
            <a:ext cx="1727399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AAC8CE9-0B50-444A-8DA9-15C7E01CB38D}"/>
              </a:ext>
            </a:extLst>
          </p:cNvPr>
          <p:cNvCxnSpPr/>
          <p:nvPr/>
        </p:nvCxnSpPr>
        <p:spPr>
          <a:xfrm>
            <a:off x="8549992" y="4003750"/>
            <a:ext cx="0" cy="54266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86DB4-42B8-46DB-AD35-DF9F115B1D9C}"/>
              </a:ext>
            </a:extLst>
          </p:cNvPr>
          <p:cNvSpPr txBox="1"/>
          <p:nvPr/>
        </p:nvSpPr>
        <p:spPr>
          <a:xfrm>
            <a:off x="2760261" y="2200953"/>
            <a:ext cx="17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4EB25-E205-445F-84E8-A9D69C2319F3}"/>
              </a:ext>
            </a:extLst>
          </p:cNvPr>
          <p:cNvSpPr txBox="1"/>
          <p:nvPr/>
        </p:nvSpPr>
        <p:spPr>
          <a:xfrm>
            <a:off x="2751127" y="1954732"/>
            <a:ext cx="1727399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27">
            <a:extLst>
              <a:ext uri="{FF2B5EF4-FFF2-40B4-BE49-F238E27FC236}">
                <a16:creationId xmlns:a16="http://schemas.microsoft.com/office/drawing/2014/main" id="{202699E0-C2A1-4FF4-BD9A-CBE0CA42CFCF}"/>
              </a:ext>
            </a:extLst>
          </p:cNvPr>
          <p:cNvCxnSpPr/>
          <p:nvPr/>
        </p:nvCxnSpPr>
        <p:spPr>
          <a:xfrm>
            <a:off x="3596521" y="3262325"/>
            <a:ext cx="0" cy="5426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99BDAE-1240-41DC-A94A-22CB7DD0BF58}"/>
              </a:ext>
            </a:extLst>
          </p:cNvPr>
          <p:cNvSpPr txBox="1"/>
          <p:nvPr/>
        </p:nvSpPr>
        <p:spPr>
          <a:xfrm>
            <a:off x="6062575" y="2200953"/>
            <a:ext cx="17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D3551-40EF-460C-9A6E-80CD55629859}"/>
              </a:ext>
            </a:extLst>
          </p:cNvPr>
          <p:cNvSpPr txBox="1"/>
          <p:nvPr/>
        </p:nvSpPr>
        <p:spPr>
          <a:xfrm>
            <a:off x="6053441" y="1954732"/>
            <a:ext cx="1727399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Straight Connector 32">
            <a:extLst>
              <a:ext uri="{FF2B5EF4-FFF2-40B4-BE49-F238E27FC236}">
                <a16:creationId xmlns:a16="http://schemas.microsoft.com/office/drawing/2014/main" id="{8F22CC07-1A38-4CF0-B573-8B501193326A}"/>
              </a:ext>
            </a:extLst>
          </p:cNvPr>
          <p:cNvCxnSpPr/>
          <p:nvPr/>
        </p:nvCxnSpPr>
        <p:spPr>
          <a:xfrm>
            <a:off x="6898835" y="3262325"/>
            <a:ext cx="0" cy="542663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5B4100-3244-4EBD-A019-95FC8FB9FABF}"/>
              </a:ext>
            </a:extLst>
          </p:cNvPr>
          <p:cNvSpPr txBox="1"/>
          <p:nvPr/>
        </p:nvSpPr>
        <p:spPr>
          <a:xfrm>
            <a:off x="9365154" y="2129497"/>
            <a:ext cx="1767780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9DD70-99CB-4712-B1CD-B4051F2D2EEB}"/>
              </a:ext>
            </a:extLst>
          </p:cNvPr>
          <p:cNvSpPr txBox="1"/>
          <p:nvPr/>
        </p:nvSpPr>
        <p:spPr>
          <a:xfrm>
            <a:off x="9355757" y="1874854"/>
            <a:ext cx="1777177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37">
            <a:extLst>
              <a:ext uri="{FF2B5EF4-FFF2-40B4-BE49-F238E27FC236}">
                <a16:creationId xmlns:a16="http://schemas.microsoft.com/office/drawing/2014/main" id="{E2AD6EBA-9E01-49B1-88C1-7353FBD20323}"/>
              </a:ext>
            </a:extLst>
          </p:cNvPr>
          <p:cNvCxnSpPr/>
          <p:nvPr/>
        </p:nvCxnSpPr>
        <p:spPr>
          <a:xfrm>
            <a:off x="10225512" y="3227174"/>
            <a:ext cx="0" cy="561225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06050592-A3F6-453C-8F30-5AF26666AAD1}"/>
              </a:ext>
            </a:extLst>
          </p:cNvPr>
          <p:cNvSpPr/>
          <p:nvPr/>
        </p:nvSpPr>
        <p:spPr>
          <a:xfrm rot="2700000">
            <a:off x="1812404" y="34400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223544F-D1E8-477D-B66E-6B3C1EF3A311}"/>
              </a:ext>
            </a:extLst>
          </p:cNvPr>
          <p:cNvSpPr/>
          <p:nvPr/>
        </p:nvSpPr>
        <p:spPr>
          <a:xfrm>
            <a:off x="3434763" y="40158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48E419E6-7780-429D-8F99-25E9E53370F3}"/>
              </a:ext>
            </a:extLst>
          </p:cNvPr>
          <p:cNvSpPr/>
          <p:nvPr/>
        </p:nvSpPr>
        <p:spPr>
          <a:xfrm flipH="1">
            <a:off x="8367532" y="350925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639AAA68-CDBC-4202-8A50-BBD7057A952F}"/>
              </a:ext>
            </a:extLst>
          </p:cNvPr>
          <p:cNvSpPr/>
          <p:nvPr/>
        </p:nvSpPr>
        <p:spPr>
          <a:xfrm>
            <a:off x="6699040" y="4035363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C685B709-221E-416F-B5BB-16BEE3B15517}"/>
              </a:ext>
            </a:extLst>
          </p:cNvPr>
          <p:cNvSpPr>
            <a:spLocks noChangeAspect="1"/>
          </p:cNvSpPr>
          <p:nvPr/>
        </p:nvSpPr>
        <p:spPr>
          <a:xfrm>
            <a:off x="5076880" y="3444966"/>
            <a:ext cx="372596" cy="375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1C4FB44F-6425-4E0D-80F4-C9E359E914D2}"/>
              </a:ext>
            </a:extLst>
          </p:cNvPr>
          <p:cNvSpPr/>
          <p:nvPr/>
        </p:nvSpPr>
        <p:spPr>
          <a:xfrm>
            <a:off x="10090766" y="3987487"/>
            <a:ext cx="329463" cy="3285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F68F16D4-9606-4EAE-8165-6DAC28B7F1B4}"/>
              </a:ext>
            </a:extLst>
          </p:cNvPr>
          <p:cNvSpPr/>
          <p:nvPr/>
        </p:nvSpPr>
        <p:spPr>
          <a:xfrm rot="10800000">
            <a:off x="0" y="3880805"/>
            <a:ext cx="1290686" cy="962770"/>
          </a:xfrm>
          <a:custGeom>
            <a:avLst/>
            <a:gdLst>
              <a:gd name="connsiteX0" fmla="*/ 309681 w 1290686"/>
              <a:gd name="connsiteY0" fmla="*/ 962770 h 962770"/>
              <a:gd name="connsiteX1" fmla="*/ 0 w 1290686"/>
              <a:gd name="connsiteY1" fmla="*/ 954042 h 962770"/>
              <a:gd name="connsiteX2" fmla="*/ 978642 w 1290686"/>
              <a:gd name="connsiteY2" fmla="*/ 4 h 962770"/>
              <a:gd name="connsiteX3" fmla="*/ 1172458 w 1290686"/>
              <a:gd name="connsiteY3" fmla="*/ 18614 h 962770"/>
              <a:gd name="connsiteX4" fmla="*/ 1290686 w 1290686"/>
              <a:gd name="connsiteY4" fmla="*/ 54168 h 962770"/>
              <a:gd name="connsiteX5" fmla="*/ 1290686 w 1290686"/>
              <a:gd name="connsiteY5" fmla="*/ 388553 h 962770"/>
              <a:gd name="connsiteX6" fmla="*/ 1236116 w 1290686"/>
              <a:gd name="connsiteY6" fmla="*/ 359828 h 962770"/>
              <a:gd name="connsiteX7" fmla="*/ 979483 w 1290686"/>
              <a:gd name="connsiteY7" fmla="*/ 309807 h 962770"/>
              <a:gd name="connsiteX8" fmla="*/ 309681 w 1290686"/>
              <a:gd name="connsiteY8" fmla="*/ 962770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686" h="962770">
                <a:moveTo>
                  <a:pt x="309681" y="962770"/>
                </a:move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ubicBezTo>
                  <a:pt x="1044938" y="-176"/>
                  <a:pt x="1109754" y="6230"/>
                  <a:pt x="1172458" y="18614"/>
                </a:cubicBezTo>
                <a:lnTo>
                  <a:pt x="1290686" y="54168"/>
                </a:lnTo>
                <a:lnTo>
                  <a:pt x="1290686" y="388553"/>
                </a:lnTo>
                <a:lnTo>
                  <a:pt x="1236116" y="359828"/>
                </a:lnTo>
                <a:cubicBezTo>
                  <a:pt x="1156928" y="327345"/>
                  <a:pt x="1070232" y="309561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F6D0119B-998A-407A-8A95-D5E48028DE6E}"/>
              </a:ext>
            </a:extLst>
          </p:cNvPr>
          <p:cNvSpPr/>
          <p:nvPr/>
        </p:nvSpPr>
        <p:spPr>
          <a:xfrm>
            <a:off x="10901750" y="2954748"/>
            <a:ext cx="1290250" cy="962770"/>
          </a:xfrm>
          <a:custGeom>
            <a:avLst/>
            <a:gdLst>
              <a:gd name="connsiteX0" fmla="*/ 978642 w 1290250"/>
              <a:gd name="connsiteY0" fmla="*/ 4 h 962770"/>
              <a:gd name="connsiteX1" fmla="*/ 1172458 w 1290250"/>
              <a:gd name="connsiteY1" fmla="*/ 18613 h 962770"/>
              <a:gd name="connsiteX2" fmla="*/ 1290250 w 1290250"/>
              <a:gd name="connsiteY2" fmla="*/ 54037 h 962770"/>
              <a:gd name="connsiteX3" fmla="*/ 1290250 w 1290250"/>
              <a:gd name="connsiteY3" fmla="*/ 388323 h 962770"/>
              <a:gd name="connsiteX4" fmla="*/ 1236116 w 1290250"/>
              <a:gd name="connsiteY4" fmla="*/ 359828 h 962770"/>
              <a:gd name="connsiteX5" fmla="*/ 979483 w 1290250"/>
              <a:gd name="connsiteY5" fmla="*/ 309807 h 962770"/>
              <a:gd name="connsiteX6" fmla="*/ 309681 w 1290250"/>
              <a:gd name="connsiteY6" fmla="*/ 962770 h 962770"/>
              <a:gd name="connsiteX7" fmla="*/ 0 w 1290250"/>
              <a:gd name="connsiteY7" fmla="*/ 954042 h 962770"/>
              <a:gd name="connsiteX8" fmla="*/ 978642 w 1290250"/>
              <a:gd name="connsiteY8" fmla="*/ 4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250" h="962770">
                <a:moveTo>
                  <a:pt x="978642" y="4"/>
                </a:moveTo>
                <a:cubicBezTo>
                  <a:pt x="1044938" y="-176"/>
                  <a:pt x="1109754" y="6230"/>
                  <a:pt x="1172458" y="18613"/>
                </a:cubicBezTo>
                <a:lnTo>
                  <a:pt x="1290250" y="54037"/>
                </a:lnTo>
                <a:lnTo>
                  <a:pt x="1290250" y="388323"/>
                </a:lnTo>
                <a:lnTo>
                  <a:pt x="1236116" y="359828"/>
                </a:lnTo>
                <a:cubicBezTo>
                  <a:pt x="1156928" y="327345"/>
                  <a:pt x="1070232" y="309560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4829268-76AD-40CE-B06A-5880E7ADB4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34827-723E-42E4-8934-BC73C37D3F0E}"/>
              </a:ext>
            </a:extLst>
          </p:cNvPr>
          <p:cNvSpPr txBox="1">
            <a:spLocks/>
          </p:cNvSpPr>
          <p:nvPr/>
        </p:nvSpPr>
        <p:spPr>
          <a:xfrm>
            <a:off x="6981598" y="1203446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E73C-1D73-4955-A00B-BA5B8E65AAD9}"/>
              </a:ext>
            </a:extLst>
          </p:cNvPr>
          <p:cNvSpPr txBox="1">
            <a:spLocks/>
          </p:cNvSpPr>
          <p:nvPr/>
        </p:nvSpPr>
        <p:spPr>
          <a:xfrm>
            <a:off x="6981598" y="1620434"/>
            <a:ext cx="4343400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40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E8EAC-CD50-4210-9C17-CD7D35D5F56A}"/>
              </a:ext>
            </a:extLst>
          </p:cNvPr>
          <p:cNvSpPr/>
          <p:nvPr/>
        </p:nvSpPr>
        <p:spPr>
          <a:xfrm>
            <a:off x="6981598" y="3743599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287A0C0-03EF-409E-BCA2-E775BAEF3032}"/>
              </a:ext>
            </a:extLst>
          </p:cNvPr>
          <p:cNvSpPr txBox="1">
            <a:spLocks/>
          </p:cNvSpPr>
          <p:nvPr/>
        </p:nvSpPr>
        <p:spPr>
          <a:xfrm>
            <a:off x="7106262" y="5337885"/>
            <a:ext cx="2086792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1683699" y="1706578"/>
            <a:ext cx="684000" cy="51514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3263449" y="457200"/>
            <a:ext cx="684000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5639998" y="2332777"/>
            <a:ext cx="684000" cy="45252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85BE-AA4E-4F12-AE2C-5753FB724776}"/>
              </a:ext>
            </a:extLst>
          </p:cNvPr>
          <p:cNvSpPr txBox="1"/>
          <p:nvPr/>
        </p:nvSpPr>
        <p:spPr>
          <a:xfrm>
            <a:off x="8339839" y="2781338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6AEFB-CB8B-4756-85C2-F167711F2BD0}"/>
              </a:ext>
            </a:extLst>
          </p:cNvPr>
          <p:cNvSpPr txBox="1"/>
          <p:nvPr/>
        </p:nvSpPr>
        <p:spPr>
          <a:xfrm>
            <a:off x="8339838" y="2020516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4C6C-3628-47C1-A97D-849E99EB8C00}"/>
              </a:ext>
            </a:extLst>
          </p:cNvPr>
          <p:cNvSpPr txBox="1"/>
          <p:nvPr/>
        </p:nvSpPr>
        <p:spPr>
          <a:xfrm>
            <a:off x="8339838" y="3311639"/>
            <a:ext cx="324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4C8732-52C2-41C5-AF22-03A732D58A0A}"/>
              </a:ext>
            </a:extLst>
          </p:cNvPr>
          <p:cNvGrpSpPr/>
          <p:nvPr/>
        </p:nvGrpSpPr>
        <p:grpSpPr>
          <a:xfrm>
            <a:off x="531222" y="1447272"/>
            <a:ext cx="6627223" cy="5155558"/>
            <a:chOff x="192590" y="433895"/>
            <a:chExt cx="8268502" cy="6432369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E92B83DE-283E-483C-BE20-3D98DA9E99AD}"/>
                </a:ext>
              </a:extLst>
            </p:cNvPr>
            <p:cNvGrpSpPr/>
            <p:nvPr/>
          </p:nvGrpSpPr>
          <p:grpSpPr>
            <a:xfrm>
              <a:off x="1523836" y="1600376"/>
              <a:ext cx="6937256" cy="5265888"/>
              <a:chOff x="4308820" y="4093831"/>
              <a:chExt cx="2620337" cy="1989030"/>
            </a:xfrm>
          </p:grpSpPr>
          <p:grpSp>
            <p:nvGrpSpPr>
              <p:cNvPr id="35" name="Group 3">
                <a:extLst>
                  <a:ext uri="{FF2B5EF4-FFF2-40B4-BE49-F238E27FC236}">
                    <a16:creationId xmlns:a16="http://schemas.microsoft.com/office/drawing/2014/main" id="{3855FFFD-A9B6-4BAE-A46B-A2D9033DF55E}"/>
                  </a:ext>
                </a:extLst>
              </p:cNvPr>
              <p:cNvGrpSpPr/>
              <p:nvPr/>
            </p:nvGrpSpPr>
            <p:grpSpPr>
              <a:xfrm>
                <a:off x="4308820" y="4093831"/>
                <a:ext cx="1989030" cy="1989030"/>
                <a:chOff x="7041527" y="1014883"/>
                <a:chExt cx="1371600" cy="1371600"/>
              </a:xfrm>
            </p:grpSpPr>
            <p:sp>
              <p:nvSpPr>
                <p:cNvPr id="40" name="Oval 8">
                  <a:extLst>
                    <a:ext uri="{FF2B5EF4-FFF2-40B4-BE49-F238E27FC236}">
                      <a16:creationId xmlns:a16="http://schemas.microsoft.com/office/drawing/2014/main" id="{9BD8A072-96EA-4B84-9A20-F5FFF9057F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1527" y="1014883"/>
                  <a:ext cx="1371600" cy="13716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9">
                  <a:extLst>
                    <a:ext uri="{FF2B5EF4-FFF2-40B4-BE49-F238E27FC236}">
                      <a16:creationId xmlns:a16="http://schemas.microsoft.com/office/drawing/2014/main" id="{64470FD3-7376-4888-AE7E-1D96FB3B0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8687" y="1152043"/>
                  <a:ext cx="1097280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10">
                  <a:extLst>
                    <a:ext uri="{FF2B5EF4-FFF2-40B4-BE49-F238E27FC236}">
                      <a16:creationId xmlns:a16="http://schemas.microsoft.com/office/drawing/2014/main" id="{745A79AE-768F-46B8-B7AC-173E9F3C0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5847" y="1289203"/>
                  <a:ext cx="822960" cy="82296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11">
                  <a:extLst>
                    <a:ext uri="{FF2B5EF4-FFF2-40B4-BE49-F238E27FC236}">
                      <a16:creationId xmlns:a16="http://schemas.microsoft.com/office/drawing/2014/main" id="{0DE84DCC-84BA-4C32-8C19-B11CE07C51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3007" y="1426363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12">
                  <a:extLst>
                    <a:ext uri="{FF2B5EF4-FFF2-40B4-BE49-F238E27FC236}">
                      <a16:creationId xmlns:a16="http://schemas.microsoft.com/office/drawing/2014/main" id="{12823812-5686-459B-AA8C-A47DDBCF51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167" y="1563523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2F0D3B05-9C23-460A-B11D-4FE240DD7DEE}"/>
                  </a:ext>
                </a:extLst>
              </p:cNvPr>
              <p:cNvGrpSpPr/>
              <p:nvPr/>
            </p:nvGrpSpPr>
            <p:grpSpPr>
              <a:xfrm rot="2780013" flipH="1">
                <a:off x="5776701" y="3513286"/>
                <a:ext cx="413720" cy="1891192"/>
                <a:chOff x="8236553" y="425631"/>
                <a:chExt cx="1175476" cy="5373315"/>
              </a:xfrm>
            </p:grpSpPr>
            <p:sp>
              <p:nvSpPr>
                <p:cNvPr id="37" name="Rectangle: Top Corners Rounded 5">
                  <a:extLst>
                    <a:ext uri="{FF2B5EF4-FFF2-40B4-BE49-F238E27FC236}">
                      <a16:creationId xmlns:a16="http://schemas.microsoft.com/office/drawing/2014/main" id="{B9AE8849-1EBF-4119-A5E1-D0DD4973BB83}"/>
                    </a:ext>
                  </a:extLst>
                </p:cNvPr>
                <p:cNvSpPr/>
                <p:nvPr/>
              </p:nvSpPr>
              <p:spPr>
                <a:xfrm>
                  <a:off x="8730582" y="602901"/>
                  <a:ext cx="187419" cy="519604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Parallelogram 6">
                  <a:extLst>
                    <a:ext uri="{FF2B5EF4-FFF2-40B4-BE49-F238E27FC236}">
                      <a16:creationId xmlns:a16="http://schemas.microsoft.com/office/drawing/2014/main" id="{8678E3A0-0281-49FB-B2E7-A5D6244D78B1}"/>
                    </a:ext>
                  </a:extLst>
                </p:cNvPr>
                <p:cNvSpPr/>
                <p:nvPr/>
              </p:nvSpPr>
              <p:spPr>
                <a:xfrm rot="5400000">
                  <a:off x="7696887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Parallelogram 7">
                  <a:extLst>
                    <a:ext uri="{FF2B5EF4-FFF2-40B4-BE49-F238E27FC236}">
                      <a16:creationId xmlns:a16="http://schemas.microsoft.com/office/drawing/2014/main" id="{19E81DA9-AB7B-4374-94A2-8B303C90D9DA}"/>
                    </a:ext>
                  </a:extLst>
                </p:cNvPr>
                <p:cNvSpPr/>
                <p:nvPr/>
              </p:nvSpPr>
              <p:spPr>
                <a:xfrm rot="16200000" flipH="1">
                  <a:off x="8369946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aphic 24">
              <a:extLst>
                <a:ext uri="{FF2B5EF4-FFF2-40B4-BE49-F238E27FC236}">
                  <a16:creationId xmlns:a16="http://schemas.microsoft.com/office/drawing/2014/main" id="{DA1FE707-2AFC-4654-AAD0-B0C34B8C65E8}"/>
                </a:ext>
              </a:extLst>
            </p:cNvPr>
            <p:cNvGrpSpPr/>
            <p:nvPr/>
          </p:nvGrpSpPr>
          <p:grpSpPr>
            <a:xfrm>
              <a:off x="192590" y="433895"/>
              <a:ext cx="5275779" cy="6432369"/>
              <a:chOff x="3281711" y="608"/>
              <a:chExt cx="5624879" cy="6858000"/>
            </a:xfrm>
          </p:grpSpPr>
          <p:grpSp>
            <p:nvGrpSpPr>
              <p:cNvPr id="10" name="Graphic 24">
                <a:extLst>
                  <a:ext uri="{FF2B5EF4-FFF2-40B4-BE49-F238E27FC236}">
                    <a16:creationId xmlns:a16="http://schemas.microsoft.com/office/drawing/2014/main" id="{BADCBA4C-9116-4996-BAA2-03BEC1313EBA}"/>
                  </a:ext>
                </a:extLst>
              </p:cNvPr>
              <p:cNvGrpSpPr/>
              <p:nvPr/>
            </p:nvGrpSpPr>
            <p:grpSpPr>
              <a:xfrm>
                <a:off x="3286299" y="608"/>
                <a:ext cx="5620291" cy="6858000"/>
                <a:chOff x="3286299" y="608"/>
                <a:chExt cx="5620291" cy="6858000"/>
              </a:xfrm>
              <a:solidFill>
                <a:schemeClr val="accent1"/>
              </a:solidFill>
            </p:grpSpPr>
            <p:sp>
              <p:nvSpPr>
                <p:cNvPr id="31" name="Freeform: Shape 35">
                  <a:extLst>
                    <a:ext uri="{FF2B5EF4-FFF2-40B4-BE49-F238E27FC236}">
                      <a16:creationId xmlns:a16="http://schemas.microsoft.com/office/drawing/2014/main" id="{9CE2F87A-1B47-4F88-8045-5BEB3E73B75F}"/>
                    </a:ext>
                  </a:extLst>
                </p:cNvPr>
                <p:cNvSpPr/>
                <p:nvPr/>
              </p:nvSpPr>
              <p:spPr>
                <a:xfrm>
                  <a:off x="6980300" y="530424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778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6">
                  <a:extLst>
                    <a:ext uri="{FF2B5EF4-FFF2-40B4-BE49-F238E27FC236}">
                      <a16:creationId xmlns:a16="http://schemas.microsoft.com/office/drawing/2014/main" id="{BEBE0731-738F-450B-BC4E-4563758A9436}"/>
                    </a:ext>
                  </a:extLst>
                </p:cNvPr>
                <p:cNvSpPr/>
                <p:nvPr/>
              </p:nvSpPr>
              <p:spPr>
                <a:xfrm>
                  <a:off x="6925031" y="509017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7">
                  <a:extLst>
                    <a:ext uri="{FF2B5EF4-FFF2-40B4-BE49-F238E27FC236}">
                      <a16:creationId xmlns:a16="http://schemas.microsoft.com/office/drawing/2014/main" id="{595A4A17-BE52-4656-B4A4-17AA7DFBC3B9}"/>
                    </a:ext>
                  </a:extLst>
                </p:cNvPr>
                <p:cNvSpPr/>
                <p:nvPr/>
              </p:nvSpPr>
              <p:spPr>
                <a:xfrm>
                  <a:off x="8639920" y="790110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8">
                  <a:extLst>
                    <a:ext uri="{FF2B5EF4-FFF2-40B4-BE49-F238E27FC236}">
                      <a16:creationId xmlns:a16="http://schemas.microsoft.com/office/drawing/2014/main" id="{24782752-6219-4024-8BB8-2FF7AAA24475}"/>
                    </a:ext>
                  </a:extLst>
                </p:cNvPr>
                <p:cNvSpPr/>
                <p:nvPr/>
              </p:nvSpPr>
              <p:spPr>
                <a:xfrm>
                  <a:off x="3286299" y="608"/>
                  <a:ext cx="5620291" cy="6858000"/>
                </a:xfrm>
                <a:custGeom>
                  <a:avLst/>
                  <a:gdLst>
                    <a:gd name="connsiteX0" fmla="*/ 5622960 w 5620290"/>
                    <a:gd name="connsiteY0" fmla="*/ 1118001 h 6858000"/>
                    <a:gd name="connsiteX1" fmla="*/ 5610504 w 5620290"/>
                    <a:gd name="connsiteY1" fmla="*/ 1073630 h 6858000"/>
                    <a:gd name="connsiteX2" fmla="*/ 5466494 w 5620290"/>
                    <a:gd name="connsiteY2" fmla="*/ 916387 h 6858000"/>
                    <a:gd name="connsiteX3" fmla="*/ 5423680 w 5620290"/>
                    <a:gd name="connsiteY3" fmla="*/ 783275 h 6858000"/>
                    <a:gd name="connsiteX4" fmla="*/ 5324819 w 5620290"/>
                    <a:gd name="connsiteY4" fmla="*/ 840879 h 6858000"/>
                    <a:gd name="connsiteX5" fmla="*/ 5250868 w 5620290"/>
                    <a:gd name="connsiteY5" fmla="*/ 868902 h 6858000"/>
                    <a:gd name="connsiteX6" fmla="*/ 5121648 w 5620290"/>
                    <a:gd name="connsiteY6" fmla="*/ 943632 h 6858000"/>
                    <a:gd name="connsiteX7" fmla="*/ 4992428 w 5620290"/>
                    <a:gd name="connsiteY7" fmla="*/ 1118779 h 6858000"/>
                    <a:gd name="connsiteX8" fmla="*/ 5121648 w 5620290"/>
                    <a:gd name="connsiteY8" fmla="*/ 1484643 h 6858000"/>
                    <a:gd name="connsiteX9" fmla="*/ 5112307 w 5620290"/>
                    <a:gd name="connsiteY9" fmla="*/ 1689371 h 6858000"/>
                    <a:gd name="connsiteX10" fmla="*/ 5030571 w 5620290"/>
                    <a:gd name="connsiteY10" fmla="*/ 1882423 h 6858000"/>
                    <a:gd name="connsiteX11" fmla="*/ 4964404 w 5620290"/>
                    <a:gd name="connsiteY11" fmla="*/ 1907333 h 6858000"/>
                    <a:gd name="connsiteX12" fmla="*/ 4885004 w 5620290"/>
                    <a:gd name="connsiteY12" fmla="*/ 2028768 h 6858000"/>
                    <a:gd name="connsiteX13" fmla="*/ 4588421 w 5620290"/>
                    <a:gd name="connsiteY13" fmla="*/ 2488823 h 6858000"/>
                    <a:gd name="connsiteX14" fmla="*/ 4435070 w 5620290"/>
                    <a:gd name="connsiteY14" fmla="*/ 2723131 h 6858000"/>
                    <a:gd name="connsiteX15" fmla="*/ 4297287 w 5620290"/>
                    <a:gd name="connsiteY15" fmla="*/ 2909955 h 6858000"/>
                    <a:gd name="connsiteX16" fmla="*/ 4108906 w 5620290"/>
                    <a:gd name="connsiteY16" fmla="*/ 2942649 h 6858000"/>
                    <a:gd name="connsiteX17" fmla="*/ 3887831 w 5620290"/>
                    <a:gd name="connsiteY17" fmla="*/ 2969895 h 6858000"/>
                    <a:gd name="connsiteX18" fmla="*/ 2873532 w 5620290"/>
                    <a:gd name="connsiteY18" fmla="*/ 2864028 h 6858000"/>
                    <a:gd name="connsiteX19" fmla="*/ 2650121 w 5620290"/>
                    <a:gd name="connsiteY19" fmla="*/ 2882710 h 6858000"/>
                    <a:gd name="connsiteX20" fmla="*/ 2527129 w 5620290"/>
                    <a:gd name="connsiteY20" fmla="*/ 2937200 h 6858000"/>
                    <a:gd name="connsiteX21" fmla="*/ 2455513 w 5620290"/>
                    <a:gd name="connsiteY21" fmla="*/ 2920075 h 6858000"/>
                    <a:gd name="connsiteX22" fmla="*/ 2536470 w 5620290"/>
                    <a:gd name="connsiteY22" fmla="*/ 2705227 h 6858000"/>
                    <a:gd name="connsiteX23" fmla="*/ 2684372 w 5620290"/>
                    <a:gd name="connsiteY23" fmla="*/ 2368165 h 6858000"/>
                    <a:gd name="connsiteX24" fmla="*/ 2683594 w 5620290"/>
                    <a:gd name="connsiteY24" fmla="*/ 2255292 h 6858000"/>
                    <a:gd name="connsiteX25" fmla="*/ 2657906 w 5620290"/>
                    <a:gd name="connsiteY25" fmla="*/ 2052121 h 6858000"/>
                    <a:gd name="connsiteX26" fmla="*/ 2672696 w 5620290"/>
                    <a:gd name="connsiteY26" fmla="*/ 1753203 h 6858000"/>
                    <a:gd name="connsiteX27" fmla="*/ 2618984 w 5620290"/>
                    <a:gd name="connsiteY27" fmla="*/ 1554702 h 6858000"/>
                    <a:gd name="connsiteX28" fmla="*/ 2566829 w 5620290"/>
                    <a:gd name="connsiteY28" fmla="*/ 1455063 h 6858000"/>
                    <a:gd name="connsiteX29" fmla="*/ 2562937 w 5620290"/>
                    <a:gd name="connsiteY29" fmla="*/ 1375663 h 6858000"/>
                    <a:gd name="connsiteX30" fmla="*/ 2326293 w 5620290"/>
                    <a:gd name="connsiteY30" fmla="*/ 1143689 h 6858000"/>
                    <a:gd name="connsiteX31" fmla="*/ 1781389 w 5620290"/>
                    <a:gd name="connsiteY31" fmla="*/ 1128121 h 6858000"/>
                    <a:gd name="connsiteX32" fmla="*/ 1572769 w 5620290"/>
                    <a:gd name="connsiteY32" fmla="*/ 1281472 h 6858000"/>
                    <a:gd name="connsiteX33" fmla="*/ 1441214 w 5620290"/>
                    <a:gd name="connsiteY33" fmla="*/ 1490871 h 6858000"/>
                    <a:gd name="connsiteX34" fmla="*/ 1438100 w 5620290"/>
                    <a:gd name="connsiteY34" fmla="*/ 1497098 h 6858000"/>
                    <a:gd name="connsiteX35" fmla="*/ 1337682 w 5620290"/>
                    <a:gd name="connsiteY35" fmla="*/ 1996074 h 6858000"/>
                    <a:gd name="connsiteX36" fmla="*/ 1547859 w 5620290"/>
                    <a:gd name="connsiteY36" fmla="*/ 2529301 h 6858000"/>
                    <a:gd name="connsiteX37" fmla="*/ 1569655 w 5620290"/>
                    <a:gd name="connsiteY37" fmla="*/ 2550319 h 6858000"/>
                    <a:gd name="connsiteX38" fmla="*/ 1569655 w 5620290"/>
                    <a:gd name="connsiteY38" fmla="*/ 2550319 h 6858000"/>
                    <a:gd name="connsiteX39" fmla="*/ 1540075 w 5620290"/>
                    <a:gd name="connsiteY39" fmla="*/ 2727023 h 6858000"/>
                    <a:gd name="connsiteX40" fmla="*/ 1522949 w 5620290"/>
                    <a:gd name="connsiteY40" fmla="*/ 2895943 h 6858000"/>
                    <a:gd name="connsiteX41" fmla="*/ 1073015 w 5620290"/>
                    <a:gd name="connsiteY41" fmla="*/ 3086660 h 6858000"/>
                    <a:gd name="connsiteX42" fmla="*/ 728169 w 5620290"/>
                    <a:gd name="connsiteY42" fmla="*/ 2980014 h 6858000"/>
                    <a:gd name="connsiteX43" fmla="*/ 723498 w 5620290"/>
                    <a:gd name="connsiteY43" fmla="*/ 2944985 h 6858000"/>
                    <a:gd name="connsiteX44" fmla="*/ 733618 w 5620290"/>
                    <a:gd name="connsiteY44" fmla="*/ 1404465 h 6858000"/>
                    <a:gd name="connsiteX45" fmla="*/ 718049 w 5620290"/>
                    <a:gd name="connsiteY45" fmla="*/ 1376441 h 6858000"/>
                    <a:gd name="connsiteX46" fmla="*/ 700923 w 5620290"/>
                    <a:gd name="connsiteY46" fmla="*/ 1374884 h 6858000"/>
                    <a:gd name="connsiteX47" fmla="*/ 718827 w 5620290"/>
                    <a:gd name="connsiteY47" fmla="*/ 1348417 h 6858000"/>
                    <a:gd name="connsiteX48" fmla="*/ 883077 w 5620290"/>
                    <a:gd name="connsiteY48" fmla="*/ 918722 h 6858000"/>
                    <a:gd name="connsiteX49" fmla="*/ 898646 w 5620290"/>
                    <a:gd name="connsiteY49" fmla="*/ 903932 h 6858000"/>
                    <a:gd name="connsiteX50" fmla="*/ 1093254 w 5620290"/>
                    <a:gd name="connsiteY50" fmla="*/ 710880 h 6858000"/>
                    <a:gd name="connsiteX51" fmla="*/ 1272294 w 5620290"/>
                    <a:gd name="connsiteY51" fmla="*/ 215796 h 6858000"/>
                    <a:gd name="connsiteX52" fmla="*/ 1299539 w 5620290"/>
                    <a:gd name="connsiteY52" fmla="*/ 54661 h 6858000"/>
                    <a:gd name="connsiteX53" fmla="*/ 1232594 w 5620290"/>
                    <a:gd name="connsiteY53" fmla="*/ 1727 h 6858000"/>
                    <a:gd name="connsiteX54" fmla="*/ 1118942 w 5620290"/>
                    <a:gd name="connsiteY54" fmla="*/ 79571 h 6858000"/>
                    <a:gd name="connsiteX55" fmla="*/ 1079242 w 5620290"/>
                    <a:gd name="connsiteY55" fmla="*/ 98253 h 6858000"/>
                    <a:gd name="connsiteX56" fmla="*/ 607511 w 5620290"/>
                    <a:gd name="connsiteY56" fmla="*/ 109151 h 6858000"/>
                    <a:gd name="connsiteX57" fmla="*/ 590386 w 5620290"/>
                    <a:gd name="connsiteY57" fmla="*/ 120049 h 6858000"/>
                    <a:gd name="connsiteX58" fmla="*/ 430807 w 5620290"/>
                    <a:gd name="connsiteY58" fmla="*/ 728006 h 6858000"/>
                    <a:gd name="connsiteX59" fmla="*/ 359191 w 5620290"/>
                    <a:gd name="connsiteY59" fmla="*/ 1103989 h 6858000"/>
                    <a:gd name="connsiteX60" fmla="*/ 288354 w 5620290"/>
                    <a:gd name="connsiteY60" fmla="*/ 1289256 h 6858000"/>
                    <a:gd name="connsiteX61" fmla="*/ 207397 w 5620290"/>
                    <a:gd name="connsiteY61" fmla="*/ 1321951 h 6858000"/>
                    <a:gd name="connsiteX62" fmla="*/ 156798 w 5620290"/>
                    <a:gd name="connsiteY62" fmla="*/ 1335962 h 6858000"/>
                    <a:gd name="connsiteX63" fmla="*/ 151349 w 5620290"/>
                    <a:gd name="connsiteY63" fmla="*/ 1344525 h 6858000"/>
                    <a:gd name="connsiteX64" fmla="*/ 108535 w 5620290"/>
                    <a:gd name="connsiteY64" fmla="*/ 1578834 h 6858000"/>
                    <a:gd name="connsiteX65" fmla="*/ 4225 w 5620290"/>
                    <a:gd name="connsiteY65" fmla="*/ 2533193 h 6858000"/>
                    <a:gd name="connsiteX66" fmla="*/ 120990 w 5620290"/>
                    <a:gd name="connsiteY66" fmla="*/ 3475876 h 6858000"/>
                    <a:gd name="connsiteX67" fmla="*/ 416017 w 5620290"/>
                    <a:gd name="connsiteY67" fmla="*/ 3993535 h 6858000"/>
                    <a:gd name="connsiteX68" fmla="*/ 695474 w 5620290"/>
                    <a:gd name="connsiteY68" fmla="*/ 4238741 h 6858000"/>
                    <a:gd name="connsiteX69" fmla="*/ 862059 w 5620290"/>
                    <a:gd name="connsiteY69" fmla="*/ 4336824 h 6858000"/>
                    <a:gd name="connsiteX70" fmla="*/ 991279 w 5620290"/>
                    <a:gd name="connsiteY70" fmla="*/ 4479277 h 6858000"/>
                    <a:gd name="connsiteX71" fmla="*/ 1363370 w 5620290"/>
                    <a:gd name="connsiteY71" fmla="*/ 4968134 h 6858000"/>
                    <a:gd name="connsiteX72" fmla="*/ 1671630 w 5620290"/>
                    <a:gd name="connsiteY72" fmla="*/ 5476451 h 6858000"/>
                    <a:gd name="connsiteX73" fmla="*/ 1808634 w 5620290"/>
                    <a:gd name="connsiteY73" fmla="*/ 6085965 h 6858000"/>
                    <a:gd name="connsiteX74" fmla="*/ 1821868 w 5620290"/>
                    <a:gd name="connsiteY74" fmla="*/ 6108539 h 6858000"/>
                    <a:gd name="connsiteX75" fmla="*/ 1794623 w 5620290"/>
                    <a:gd name="connsiteY75" fmla="*/ 6142790 h 6858000"/>
                    <a:gd name="connsiteX76" fmla="*/ 1737019 w 5620290"/>
                    <a:gd name="connsiteY76" fmla="*/ 6553025 h 6858000"/>
                    <a:gd name="connsiteX77" fmla="*/ 1741689 w 5620290"/>
                    <a:gd name="connsiteY77" fmla="*/ 6823920 h 6858000"/>
                    <a:gd name="connsiteX78" fmla="*/ 1755701 w 5620290"/>
                    <a:gd name="connsiteY78" fmla="*/ 6852722 h 6858000"/>
                    <a:gd name="connsiteX79" fmla="*/ 1898154 w 5620290"/>
                    <a:gd name="connsiteY79" fmla="*/ 6852722 h 6858000"/>
                    <a:gd name="connsiteX80" fmla="*/ 2066296 w 5620290"/>
                    <a:gd name="connsiteY80" fmla="*/ 6852722 h 6858000"/>
                    <a:gd name="connsiteX81" fmla="*/ 2390125 w 5620290"/>
                    <a:gd name="connsiteY81" fmla="*/ 6852722 h 6858000"/>
                    <a:gd name="connsiteX82" fmla="*/ 3037003 w 5620290"/>
                    <a:gd name="connsiteY82" fmla="*/ 6852722 h 6858000"/>
                    <a:gd name="connsiteX83" fmla="*/ 3683881 w 5620290"/>
                    <a:gd name="connsiteY83" fmla="*/ 6852722 h 6858000"/>
                    <a:gd name="connsiteX84" fmla="*/ 4097230 w 5620290"/>
                    <a:gd name="connsiteY84" fmla="*/ 6859727 h 6858000"/>
                    <a:gd name="connsiteX85" fmla="*/ 3904956 w 5620290"/>
                    <a:gd name="connsiteY85" fmla="*/ 6193388 h 6858000"/>
                    <a:gd name="connsiteX86" fmla="*/ 3760168 w 5620290"/>
                    <a:gd name="connsiteY86" fmla="*/ 5566749 h 6858000"/>
                    <a:gd name="connsiteX87" fmla="*/ 3616157 w 5620290"/>
                    <a:gd name="connsiteY87" fmla="*/ 5004720 h 6858000"/>
                    <a:gd name="connsiteX88" fmla="*/ 3304784 w 5620290"/>
                    <a:gd name="connsiteY88" fmla="*/ 3805154 h 6858000"/>
                    <a:gd name="connsiteX89" fmla="*/ 3319574 w 5620290"/>
                    <a:gd name="connsiteY89" fmla="*/ 3777909 h 6858000"/>
                    <a:gd name="connsiteX90" fmla="*/ 3616157 w 5620290"/>
                    <a:gd name="connsiteY90" fmla="*/ 3771681 h 6858000"/>
                    <a:gd name="connsiteX91" fmla="*/ 3949327 w 5620290"/>
                    <a:gd name="connsiteY91" fmla="*/ 3693059 h 6858000"/>
                    <a:gd name="connsiteX92" fmla="*/ 4364232 w 5620290"/>
                    <a:gd name="connsiteY92" fmla="*/ 3593420 h 6858000"/>
                    <a:gd name="connsiteX93" fmla="*/ 4565846 w 5620290"/>
                    <a:gd name="connsiteY93" fmla="*/ 3545157 h 6858000"/>
                    <a:gd name="connsiteX94" fmla="*/ 4718420 w 5620290"/>
                    <a:gd name="connsiteY94" fmla="*/ 3489110 h 6858000"/>
                    <a:gd name="connsiteX95" fmla="*/ 4823508 w 5620290"/>
                    <a:gd name="connsiteY95" fmla="*/ 3407374 h 6858000"/>
                    <a:gd name="connsiteX96" fmla="*/ 5000213 w 5620290"/>
                    <a:gd name="connsiteY96" fmla="*/ 3107677 h 6858000"/>
                    <a:gd name="connsiteX97" fmla="*/ 5173025 w 5620290"/>
                    <a:gd name="connsiteY97" fmla="*/ 2784627 h 6858000"/>
                    <a:gd name="connsiteX98" fmla="*/ 5401884 w 5620290"/>
                    <a:gd name="connsiteY98" fmla="*/ 2112839 h 6858000"/>
                    <a:gd name="connsiteX99" fmla="*/ 5390208 w 5620290"/>
                    <a:gd name="connsiteY99" fmla="*/ 2064576 h 6858000"/>
                    <a:gd name="connsiteX100" fmla="*/ 5362963 w 5620290"/>
                    <a:gd name="connsiteY100" fmla="*/ 2043559 h 6858000"/>
                    <a:gd name="connsiteX101" fmla="*/ 5357513 w 5620290"/>
                    <a:gd name="connsiteY101" fmla="*/ 2039666 h 6858000"/>
                    <a:gd name="connsiteX102" fmla="*/ 5367633 w 5620290"/>
                    <a:gd name="connsiteY102" fmla="*/ 2030325 h 6858000"/>
                    <a:gd name="connsiteX103" fmla="*/ 5513200 w 5620290"/>
                    <a:gd name="connsiteY103" fmla="*/ 1653563 h 6858000"/>
                    <a:gd name="connsiteX104" fmla="*/ 5605055 w 5620290"/>
                    <a:gd name="connsiteY104" fmla="*/ 1431710 h 6858000"/>
                    <a:gd name="connsiteX105" fmla="*/ 5626852 w 5620290"/>
                    <a:gd name="connsiteY105" fmla="*/ 1182611 h 6858000"/>
                    <a:gd name="connsiteX106" fmla="*/ 5622960 w 5620290"/>
                    <a:gd name="connsiteY106" fmla="*/ 1118001 h 6858000"/>
                    <a:gd name="connsiteX107" fmla="*/ 2438387 w 5620290"/>
                    <a:gd name="connsiteY107" fmla="*/ 2923189 h 6858000"/>
                    <a:gd name="connsiteX108" fmla="*/ 2436052 w 5620290"/>
                    <a:gd name="connsiteY108" fmla="*/ 2930194 h 6858000"/>
                    <a:gd name="connsiteX109" fmla="*/ 2446950 w 5620290"/>
                    <a:gd name="connsiteY109" fmla="*/ 2962889 h 6858000"/>
                    <a:gd name="connsiteX110" fmla="*/ 2457070 w 5620290"/>
                    <a:gd name="connsiteY110" fmla="*/ 2981571 h 6858000"/>
                    <a:gd name="connsiteX111" fmla="*/ 2446172 w 5620290"/>
                    <a:gd name="connsiteY111" fmla="*/ 2981571 h 6858000"/>
                    <a:gd name="connsiteX112" fmla="*/ 2433717 w 5620290"/>
                    <a:gd name="connsiteY112" fmla="*/ 2928638 h 6858000"/>
                    <a:gd name="connsiteX113" fmla="*/ 2428268 w 5620290"/>
                    <a:gd name="connsiteY113" fmla="*/ 2927081 h 6858000"/>
                    <a:gd name="connsiteX114" fmla="*/ 2438387 w 5620290"/>
                    <a:gd name="connsiteY114" fmla="*/ 2923189 h 6858000"/>
                    <a:gd name="connsiteX115" fmla="*/ 2405693 w 5620290"/>
                    <a:gd name="connsiteY115" fmla="*/ 2936422 h 6858000"/>
                    <a:gd name="connsiteX116" fmla="*/ 2415813 w 5620290"/>
                    <a:gd name="connsiteY116" fmla="*/ 2930973 h 6858000"/>
                    <a:gd name="connsiteX117" fmla="*/ 2398687 w 5620290"/>
                    <a:gd name="connsiteY117" fmla="*/ 2937200 h 6858000"/>
                    <a:gd name="connsiteX118" fmla="*/ 2405693 w 5620290"/>
                    <a:gd name="connsiteY118" fmla="*/ 2936422 h 6858000"/>
                    <a:gd name="connsiteX119" fmla="*/ 5099073 w 5620290"/>
                    <a:gd name="connsiteY119" fmla="*/ 1926015 h 6858000"/>
                    <a:gd name="connsiteX120" fmla="*/ 5113086 w 5620290"/>
                    <a:gd name="connsiteY120" fmla="*/ 1934578 h 6858000"/>
                    <a:gd name="connsiteX121" fmla="*/ 5099073 w 5620290"/>
                    <a:gd name="connsiteY121" fmla="*/ 1926015 h 6858000"/>
                    <a:gd name="connsiteX122" fmla="*/ 5222845 w 5620290"/>
                    <a:gd name="connsiteY122" fmla="*/ 1983619 h 6858000"/>
                    <a:gd name="connsiteX123" fmla="*/ 5219731 w 5620290"/>
                    <a:gd name="connsiteY123" fmla="*/ 1980505 h 6858000"/>
                    <a:gd name="connsiteX124" fmla="*/ 5229851 w 5620290"/>
                    <a:gd name="connsiteY124" fmla="*/ 1987511 h 6858000"/>
                    <a:gd name="connsiteX125" fmla="*/ 5236078 w 5620290"/>
                    <a:gd name="connsiteY125" fmla="*/ 1991403 h 6858000"/>
                    <a:gd name="connsiteX126" fmla="*/ 5222845 w 5620290"/>
                    <a:gd name="connsiteY126" fmla="*/ 198361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5620290" h="6858000">
                      <a:moveTo>
                        <a:pt x="5622960" y="1118001"/>
                      </a:moveTo>
                      <a:cubicBezTo>
                        <a:pt x="5620624" y="1102432"/>
                        <a:pt x="5617510" y="1087642"/>
                        <a:pt x="5610504" y="1073630"/>
                      </a:cubicBezTo>
                      <a:cubicBezTo>
                        <a:pt x="5566912" y="975548"/>
                        <a:pt x="5450147" y="1051834"/>
                        <a:pt x="5466494" y="916387"/>
                      </a:cubicBezTo>
                      <a:cubicBezTo>
                        <a:pt x="5475057" y="846328"/>
                        <a:pt x="5483620" y="823753"/>
                        <a:pt x="5423680" y="783275"/>
                      </a:cubicBezTo>
                      <a:cubicBezTo>
                        <a:pt x="5368412" y="745910"/>
                        <a:pt x="5347394" y="808184"/>
                        <a:pt x="5324819" y="840879"/>
                      </a:cubicBezTo>
                      <a:cubicBezTo>
                        <a:pt x="5293682" y="884471"/>
                        <a:pt x="5299131" y="871238"/>
                        <a:pt x="5250868" y="868902"/>
                      </a:cubicBezTo>
                      <a:cubicBezTo>
                        <a:pt x="5180031" y="865010"/>
                        <a:pt x="5172246" y="921836"/>
                        <a:pt x="5121648" y="943632"/>
                      </a:cubicBezTo>
                      <a:cubicBezTo>
                        <a:pt x="5065601" y="986446"/>
                        <a:pt x="5025901" y="1058062"/>
                        <a:pt x="4992428" y="1118779"/>
                      </a:cubicBezTo>
                      <a:cubicBezTo>
                        <a:pt x="4934046" y="1223090"/>
                        <a:pt x="5102187" y="1379555"/>
                        <a:pt x="5121648" y="1484643"/>
                      </a:cubicBezTo>
                      <a:cubicBezTo>
                        <a:pt x="5134103" y="1552367"/>
                        <a:pt x="5128654" y="1622426"/>
                        <a:pt x="5112307" y="1689371"/>
                      </a:cubicBezTo>
                      <a:cubicBezTo>
                        <a:pt x="5108415" y="1706497"/>
                        <a:pt x="5040691" y="1887872"/>
                        <a:pt x="5030571" y="1882423"/>
                      </a:cubicBezTo>
                      <a:cubicBezTo>
                        <a:pt x="4997877" y="1862962"/>
                        <a:pt x="4981530" y="1879309"/>
                        <a:pt x="4964404" y="1907333"/>
                      </a:cubicBezTo>
                      <a:cubicBezTo>
                        <a:pt x="4939494" y="1948590"/>
                        <a:pt x="4910693" y="1988290"/>
                        <a:pt x="4885004" y="2028768"/>
                      </a:cubicBezTo>
                      <a:cubicBezTo>
                        <a:pt x="4787700" y="2182898"/>
                        <a:pt x="4688061" y="2336250"/>
                        <a:pt x="4588421" y="2488823"/>
                      </a:cubicBezTo>
                      <a:cubicBezTo>
                        <a:pt x="4537045" y="2566666"/>
                        <a:pt x="4485668" y="2645288"/>
                        <a:pt x="4435070" y="2723131"/>
                      </a:cubicBezTo>
                      <a:cubicBezTo>
                        <a:pt x="4398483" y="2779178"/>
                        <a:pt x="4357226" y="2875704"/>
                        <a:pt x="4297287" y="2909955"/>
                      </a:cubicBezTo>
                      <a:cubicBezTo>
                        <a:pt x="4249024" y="2937979"/>
                        <a:pt x="4163396" y="2935644"/>
                        <a:pt x="4108906" y="2942649"/>
                      </a:cubicBezTo>
                      <a:cubicBezTo>
                        <a:pt x="4035733" y="2951991"/>
                        <a:pt x="3961782" y="2966002"/>
                        <a:pt x="3887831" y="2969895"/>
                      </a:cubicBezTo>
                      <a:cubicBezTo>
                        <a:pt x="3541428" y="2987799"/>
                        <a:pt x="3212929" y="2924745"/>
                        <a:pt x="2873532" y="2864028"/>
                      </a:cubicBezTo>
                      <a:cubicBezTo>
                        <a:pt x="2796467" y="2850016"/>
                        <a:pt x="2722516" y="2854686"/>
                        <a:pt x="2650121" y="2882710"/>
                      </a:cubicBezTo>
                      <a:cubicBezTo>
                        <a:pt x="2608086" y="2899057"/>
                        <a:pt x="2567607" y="2917740"/>
                        <a:pt x="2527129" y="2937200"/>
                      </a:cubicBezTo>
                      <a:cubicBezTo>
                        <a:pt x="2478866" y="2961332"/>
                        <a:pt x="2483537" y="2964446"/>
                        <a:pt x="2455513" y="2920075"/>
                      </a:cubicBezTo>
                      <a:cubicBezTo>
                        <a:pt x="2450064" y="2913069"/>
                        <a:pt x="2531021" y="2732472"/>
                        <a:pt x="2536470" y="2705227"/>
                      </a:cubicBezTo>
                      <a:cubicBezTo>
                        <a:pt x="2560601" y="2583013"/>
                        <a:pt x="2651678" y="2487266"/>
                        <a:pt x="2684372" y="2368165"/>
                      </a:cubicBezTo>
                      <a:cubicBezTo>
                        <a:pt x="2693714" y="2333914"/>
                        <a:pt x="2685929" y="2291100"/>
                        <a:pt x="2683594" y="2255292"/>
                      </a:cubicBezTo>
                      <a:cubicBezTo>
                        <a:pt x="2679702" y="2187569"/>
                        <a:pt x="2661798" y="2119067"/>
                        <a:pt x="2657906" y="2052121"/>
                      </a:cubicBezTo>
                      <a:cubicBezTo>
                        <a:pt x="2652457" y="1951703"/>
                        <a:pt x="2685151" y="1855956"/>
                        <a:pt x="2672696" y="1753203"/>
                      </a:cubicBezTo>
                      <a:cubicBezTo>
                        <a:pt x="2664133" y="1684701"/>
                        <a:pt x="2646229" y="1617755"/>
                        <a:pt x="2618984" y="1554702"/>
                      </a:cubicBezTo>
                      <a:cubicBezTo>
                        <a:pt x="2604972" y="1522008"/>
                        <a:pt x="2576170" y="1487757"/>
                        <a:pt x="2566829" y="1455063"/>
                      </a:cubicBezTo>
                      <a:cubicBezTo>
                        <a:pt x="2559823" y="1429374"/>
                        <a:pt x="2567607" y="1402129"/>
                        <a:pt x="2562937" y="1375663"/>
                      </a:cubicBezTo>
                      <a:cubicBezTo>
                        <a:pt x="2541919" y="1258898"/>
                        <a:pt x="2421262" y="1193509"/>
                        <a:pt x="2326293" y="1143689"/>
                      </a:cubicBezTo>
                      <a:cubicBezTo>
                        <a:pt x="2154259" y="1053391"/>
                        <a:pt x="1960429" y="1045607"/>
                        <a:pt x="1781389" y="1128121"/>
                      </a:cubicBezTo>
                      <a:cubicBezTo>
                        <a:pt x="1701989" y="1164707"/>
                        <a:pt x="1631152" y="1216862"/>
                        <a:pt x="1572769" y="1281472"/>
                      </a:cubicBezTo>
                      <a:cubicBezTo>
                        <a:pt x="1515944" y="1343747"/>
                        <a:pt x="1493369" y="1430931"/>
                        <a:pt x="1441214" y="1490871"/>
                      </a:cubicBezTo>
                      <a:cubicBezTo>
                        <a:pt x="1439657" y="1493206"/>
                        <a:pt x="1438879" y="1494763"/>
                        <a:pt x="1438100" y="1497098"/>
                      </a:cubicBezTo>
                      <a:cubicBezTo>
                        <a:pt x="1402292" y="1669132"/>
                        <a:pt x="1329119" y="1812364"/>
                        <a:pt x="1337682" y="1996074"/>
                      </a:cubicBezTo>
                      <a:cubicBezTo>
                        <a:pt x="1347023" y="2196132"/>
                        <a:pt x="1417861" y="2379064"/>
                        <a:pt x="1547859" y="2529301"/>
                      </a:cubicBezTo>
                      <a:cubicBezTo>
                        <a:pt x="1558757" y="2532415"/>
                        <a:pt x="1566542" y="2539421"/>
                        <a:pt x="1569655" y="2550319"/>
                      </a:cubicBezTo>
                      <a:cubicBezTo>
                        <a:pt x="1569655" y="2550319"/>
                        <a:pt x="1569655" y="2550319"/>
                        <a:pt x="1569655" y="2550319"/>
                      </a:cubicBezTo>
                      <a:cubicBezTo>
                        <a:pt x="1564985" y="2612594"/>
                        <a:pt x="1547081" y="2674868"/>
                        <a:pt x="1540075" y="2727023"/>
                      </a:cubicBezTo>
                      <a:cubicBezTo>
                        <a:pt x="1532291" y="2783071"/>
                        <a:pt x="1522949" y="2839118"/>
                        <a:pt x="1522949" y="2895943"/>
                      </a:cubicBezTo>
                      <a:cubicBezTo>
                        <a:pt x="1522171" y="3001810"/>
                        <a:pt x="1143852" y="3075762"/>
                        <a:pt x="1073015" y="3086660"/>
                      </a:cubicBezTo>
                      <a:cubicBezTo>
                        <a:pt x="936010" y="3107677"/>
                        <a:pt x="840263" y="3049295"/>
                        <a:pt x="728169" y="2980014"/>
                      </a:cubicBezTo>
                      <a:cubicBezTo>
                        <a:pt x="721163" y="2969116"/>
                        <a:pt x="723498" y="2956661"/>
                        <a:pt x="723498" y="2944985"/>
                      </a:cubicBezTo>
                      <a:cubicBezTo>
                        <a:pt x="722720" y="2431219"/>
                        <a:pt x="725833" y="1917452"/>
                        <a:pt x="733618" y="1404465"/>
                      </a:cubicBezTo>
                      <a:cubicBezTo>
                        <a:pt x="733618" y="1392788"/>
                        <a:pt x="739067" y="1376441"/>
                        <a:pt x="718049" y="1376441"/>
                      </a:cubicBezTo>
                      <a:cubicBezTo>
                        <a:pt x="712600" y="1375663"/>
                        <a:pt x="706373" y="1375663"/>
                        <a:pt x="700923" y="1374884"/>
                      </a:cubicBezTo>
                      <a:cubicBezTo>
                        <a:pt x="707151" y="1372549"/>
                        <a:pt x="711043" y="1364764"/>
                        <a:pt x="718827" y="1348417"/>
                      </a:cubicBezTo>
                      <a:cubicBezTo>
                        <a:pt x="778767" y="1217641"/>
                        <a:pt x="774875" y="1019918"/>
                        <a:pt x="883077" y="918722"/>
                      </a:cubicBezTo>
                      <a:cubicBezTo>
                        <a:pt x="888526" y="914051"/>
                        <a:pt x="893197" y="908602"/>
                        <a:pt x="898646" y="903932"/>
                      </a:cubicBezTo>
                      <a:cubicBezTo>
                        <a:pt x="971040" y="847106"/>
                        <a:pt x="1041877" y="788724"/>
                        <a:pt x="1093254" y="710880"/>
                      </a:cubicBezTo>
                      <a:cubicBezTo>
                        <a:pt x="1187445" y="568427"/>
                        <a:pt x="1225588" y="380046"/>
                        <a:pt x="1272294" y="215796"/>
                      </a:cubicBezTo>
                      <a:cubicBezTo>
                        <a:pt x="1287084" y="162863"/>
                        <a:pt x="1301096" y="109929"/>
                        <a:pt x="1299539" y="54661"/>
                      </a:cubicBezTo>
                      <a:cubicBezTo>
                        <a:pt x="1297982" y="12625"/>
                        <a:pt x="1273851" y="-6057"/>
                        <a:pt x="1232594" y="1727"/>
                      </a:cubicBezTo>
                      <a:cubicBezTo>
                        <a:pt x="1182774" y="11068"/>
                        <a:pt x="1145409" y="38314"/>
                        <a:pt x="1118942" y="79571"/>
                      </a:cubicBezTo>
                      <a:cubicBezTo>
                        <a:pt x="1108044" y="96696"/>
                        <a:pt x="1097146" y="100588"/>
                        <a:pt x="1079242" y="98253"/>
                      </a:cubicBezTo>
                      <a:cubicBezTo>
                        <a:pt x="936789" y="78014"/>
                        <a:pt x="745294" y="40649"/>
                        <a:pt x="607511" y="109151"/>
                      </a:cubicBezTo>
                      <a:cubicBezTo>
                        <a:pt x="602841" y="114600"/>
                        <a:pt x="595835" y="116157"/>
                        <a:pt x="590386" y="120049"/>
                      </a:cubicBezTo>
                      <a:cubicBezTo>
                        <a:pt x="395777" y="217353"/>
                        <a:pt x="451825" y="554415"/>
                        <a:pt x="430807" y="728006"/>
                      </a:cubicBezTo>
                      <a:cubicBezTo>
                        <a:pt x="415238" y="854890"/>
                        <a:pt x="395777" y="981775"/>
                        <a:pt x="359191" y="1103989"/>
                      </a:cubicBezTo>
                      <a:cubicBezTo>
                        <a:pt x="342066" y="1162372"/>
                        <a:pt x="324162" y="1239437"/>
                        <a:pt x="288354" y="1289256"/>
                      </a:cubicBezTo>
                      <a:cubicBezTo>
                        <a:pt x="259552" y="1330513"/>
                        <a:pt x="257216" y="1318058"/>
                        <a:pt x="207397" y="1321951"/>
                      </a:cubicBezTo>
                      <a:cubicBezTo>
                        <a:pt x="176259" y="1324286"/>
                        <a:pt x="180930" y="1319615"/>
                        <a:pt x="156798" y="1335962"/>
                      </a:cubicBezTo>
                      <a:cubicBezTo>
                        <a:pt x="153685" y="1338298"/>
                        <a:pt x="152128" y="1341411"/>
                        <a:pt x="151349" y="1344525"/>
                      </a:cubicBezTo>
                      <a:cubicBezTo>
                        <a:pt x="136559" y="1422369"/>
                        <a:pt x="122547" y="1500990"/>
                        <a:pt x="108535" y="1578834"/>
                      </a:cubicBezTo>
                      <a:cubicBezTo>
                        <a:pt x="56380" y="1890207"/>
                        <a:pt x="16680" y="2213257"/>
                        <a:pt x="4225" y="2533193"/>
                      </a:cubicBezTo>
                      <a:cubicBezTo>
                        <a:pt x="-8230" y="2857800"/>
                        <a:pt x="333" y="3170730"/>
                        <a:pt x="120990" y="3475876"/>
                      </a:cubicBezTo>
                      <a:cubicBezTo>
                        <a:pt x="194163" y="3661144"/>
                        <a:pt x="290689" y="3837848"/>
                        <a:pt x="416017" y="3993535"/>
                      </a:cubicBezTo>
                      <a:cubicBezTo>
                        <a:pt x="494639" y="4090839"/>
                        <a:pt x="591164" y="4170239"/>
                        <a:pt x="695474" y="4238741"/>
                      </a:cubicBezTo>
                      <a:cubicBezTo>
                        <a:pt x="748408" y="4272993"/>
                        <a:pt x="811461" y="4298681"/>
                        <a:pt x="862059" y="4336824"/>
                      </a:cubicBezTo>
                      <a:cubicBezTo>
                        <a:pt x="911101" y="4373411"/>
                        <a:pt x="951579" y="4432571"/>
                        <a:pt x="991279" y="4479277"/>
                      </a:cubicBezTo>
                      <a:cubicBezTo>
                        <a:pt x="1123613" y="4635742"/>
                        <a:pt x="1247384" y="4799213"/>
                        <a:pt x="1363370" y="4968134"/>
                      </a:cubicBezTo>
                      <a:cubicBezTo>
                        <a:pt x="1475465" y="5131605"/>
                        <a:pt x="1587559" y="5296633"/>
                        <a:pt x="1671630" y="5476451"/>
                      </a:cubicBezTo>
                      <a:cubicBezTo>
                        <a:pt x="1764264" y="5674951"/>
                        <a:pt x="1789952" y="5869560"/>
                        <a:pt x="1808634" y="6085965"/>
                      </a:cubicBezTo>
                      <a:cubicBezTo>
                        <a:pt x="1810191" y="6100755"/>
                        <a:pt x="1814084" y="6106982"/>
                        <a:pt x="1821868" y="6108539"/>
                      </a:cubicBezTo>
                      <a:cubicBezTo>
                        <a:pt x="1804742" y="6113210"/>
                        <a:pt x="1797736" y="6123329"/>
                        <a:pt x="1794623" y="6142790"/>
                      </a:cubicBezTo>
                      <a:cubicBezTo>
                        <a:pt x="1772048" y="6279016"/>
                        <a:pt x="1749474" y="6415242"/>
                        <a:pt x="1737019" y="6553025"/>
                      </a:cubicBezTo>
                      <a:cubicBezTo>
                        <a:pt x="1728456" y="6643323"/>
                        <a:pt x="1724564" y="6733621"/>
                        <a:pt x="1741689" y="6823920"/>
                      </a:cubicBezTo>
                      <a:cubicBezTo>
                        <a:pt x="1744025" y="6834817"/>
                        <a:pt x="1746360" y="6845716"/>
                        <a:pt x="1755701" y="6852722"/>
                      </a:cubicBezTo>
                      <a:cubicBezTo>
                        <a:pt x="1774383" y="6868290"/>
                        <a:pt x="1871688" y="6852722"/>
                        <a:pt x="1898154" y="6852722"/>
                      </a:cubicBezTo>
                      <a:cubicBezTo>
                        <a:pt x="1954202" y="6852722"/>
                        <a:pt x="2010249" y="6852722"/>
                        <a:pt x="2066296" y="6852722"/>
                      </a:cubicBezTo>
                      <a:cubicBezTo>
                        <a:pt x="2174498" y="6852722"/>
                        <a:pt x="2281922" y="6852722"/>
                        <a:pt x="2390125" y="6852722"/>
                      </a:cubicBezTo>
                      <a:cubicBezTo>
                        <a:pt x="2605750" y="6852722"/>
                        <a:pt x="2821377" y="6852722"/>
                        <a:pt x="3037003" y="6852722"/>
                      </a:cubicBezTo>
                      <a:cubicBezTo>
                        <a:pt x="3252629" y="6852722"/>
                        <a:pt x="3468255" y="6852722"/>
                        <a:pt x="3683881" y="6852722"/>
                      </a:cubicBezTo>
                      <a:cubicBezTo>
                        <a:pt x="3792084" y="6852722"/>
                        <a:pt x="3989027" y="6859727"/>
                        <a:pt x="4097230" y="6859727"/>
                      </a:cubicBezTo>
                      <a:cubicBezTo>
                        <a:pt x="4078547" y="6593503"/>
                        <a:pt x="3925195" y="6247879"/>
                        <a:pt x="3904956" y="6193388"/>
                      </a:cubicBezTo>
                      <a:cubicBezTo>
                        <a:pt x="3884717" y="6138898"/>
                        <a:pt x="3783521" y="5658604"/>
                        <a:pt x="3760168" y="5566749"/>
                      </a:cubicBezTo>
                      <a:cubicBezTo>
                        <a:pt x="3711905" y="5379147"/>
                        <a:pt x="3664420" y="5191544"/>
                        <a:pt x="3616157" y="5004720"/>
                      </a:cubicBezTo>
                      <a:cubicBezTo>
                        <a:pt x="3513404" y="4604605"/>
                        <a:pt x="3408316" y="4204491"/>
                        <a:pt x="3304784" y="3805154"/>
                      </a:cubicBezTo>
                      <a:cubicBezTo>
                        <a:pt x="3301670" y="3791921"/>
                        <a:pt x="3295443" y="3777909"/>
                        <a:pt x="3319574" y="3777909"/>
                      </a:cubicBezTo>
                      <a:cubicBezTo>
                        <a:pt x="3416878" y="3778687"/>
                        <a:pt x="3519632" y="3778687"/>
                        <a:pt x="3616157" y="3771681"/>
                      </a:cubicBezTo>
                      <a:cubicBezTo>
                        <a:pt x="3725138" y="3763897"/>
                        <a:pt x="3842682" y="3718748"/>
                        <a:pt x="3949327" y="3693059"/>
                      </a:cubicBezTo>
                      <a:cubicBezTo>
                        <a:pt x="4087888" y="3659587"/>
                        <a:pt x="4226449" y="3626893"/>
                        <a:pt x="4364232" y="3593420"/>
                      </a:cubicBezTo>
                      <a:cubicBezTo>
                        <a:pt x="4431177" y="3577073"/>
                        <a:pt x="4498901" y="3563839"/>
                        <a:pt x="4565846" y="3545157"/>
                      </a:cubicBezTo>
                      <a:cubicBezTo>
                        <a:pt x="4618780" y="3530367"/>
                        <a:pt x="4664708" y="3500008"/>
                        <a:pt x="4718420" y="3489110"/>
                      </a:cubicBezTo>
                      <a:cubicBezTo>
                        <a:pt x="4766683" y="3478990"/>
                        <a:pt x="4804826" y="3455637"/>
                        <a:pt x="4823508" y="3407374"/>
                      </a:cubicBezTo>
                      <a:cubicBezTo>
                        <a:pt x="4861651" y="3307735"/>
                        <a:pt x="4944944" y="3203425"/>
                        <a:pt x="5000213" y="3107677"/>
                      </a:cubicBezTo>
                      <a:cubicBezTo>
                        <a:pt x="5060930" y="3001810"/>
                        <a:pt x="5119313" y="2894386"/>
                        <a:pt x="5173025" y="2784627"/>
                      </a:cubicBezTo>
                      <a:cubicBezTo>
                        <a:pt x="5268772" y="2590019"/>
                        <a:pt x="5404998" y="2335471"/>
                        <a:pt x="5401884" y="2112839"/>
                      </a:cubicBezTo>
                      <a:cubicBezTo>
                        <a:pt x="5401106" y="2095714"/>
                        <a:pt x="5408890" y="2077031"/>
                        <a:pt x="5390208" y="2064576"/>
                      </a:cubicBezTo>
                      <a:cubicBezTo>
                        <a:pt x="5383202" y="2055235"/>
                        <a:pt x="5369190" y="2053678"/>
                        <a:pt x="5362963" y="2043559"/>
                      </a:cubicBezTo>
                      <a:cubicBezTo>
                        <a:pt x="5361406" y="2042002"/>
                        <a:pt x="5359070" y="2040445"/>
                        <a:pt x="5357513" y="2039666"/>
                      </a:cubicBezTo>
                      <a:cubicBezTo>
                        <a:pt x="5361406" y="2037331"/>
                        <a:pt x="5365298" y="2034996"/>
                        <a:pt x="5367633" y="2030325"/>
                      </a:cubicBezTo>
                      <a:cubicBezTo>
                        <a:pt x="5428351" y="1909668"/>
                        <a:pt x="5468829" y="1781226"/>
                        <a:pt x="5513200" y="1653563"/>
                      </a:cubicBezTo>
                      <a:cubicBezTo>
                        <a:pt x="5539667" y="1578055"/>
                        <a:pt x="5580146" y="1507996"/>
                        <a:pt x="5605055" y="1431710"/>
                      </a:cubicBezTo>
                      <a:cubicBezTo>
                        <a:pt x="5631522" y="1349196"/>
                        <a:pt x="5626852" y="1269017"/>
                        <a:pt x="5626852" y="1182611"/>
                      </a:cubicBezTo>
                      <a:cubicBezTo>
                        <a:pt x="5626073" y="1160815"/>
                        <a:pt x="5626073" y="1139019"/>
                        <a:pt x="5622960" y="1118001"/>
                      </a:cubicBezTo>
                      <a:close/>
                      <a:moveTo>
                        <a:pt x="2438387" y="2923189"/>
                      </a:moveTo>
                      <a:cubicBezTo>
                        <a:pt x="2437609" y="2925524"/>
                        <a:pt x="2436831" y="2927859"/>
                        <a:pt x="2436052" y="2930194"/>
                      </a:cubicBezTo>
                      <a:cubicBezTo>
                        <a:pt x="2434495" y="2942649"/>
                        <a:pt x="2441501" y="2952769"/>
                        <a:pt x="2446950" y="2962889"/>
                      </a:cubicBezTo>
                      <a:cubicBezTo>
                        <a:pt x="2450064" y="2969116"/>
                        <a:pt x="2453178" y="2975344"/>
                        <a:pt x="2457070" y="2981571"/>
                      </a:cubicBezTo>
                      <a:lnTo>
                        <a:pt x="2446172" y="2981571"/>
                      </a:lnTo>
                      <a:cubicBezTo>
                        <a:pt x="2441501" y="2963667"/>
                        <a:pt x="2436831" y="2946542"/>
                        <a:pt x="2433717" y="2928638"/>
                      </a:cubicBezTo>
                      <a:cubicBezTo>
                        <a:pt x="2432160" y="2927859"/>
                        <a:pt x="2430603" y="2927859"/>
                        <a:pt x="2428268" y="2927081"/>
                      </a:cubicBezTo>
                      <a:cubicBezTo>
                        <a:pt x="2432160" y="2925524"/>
                        <a:pt x="2435274" y="2924745"/>
                        <a:pt x="2438387" y="2923189"/>
                      </a:cubicBezTo>
                      <a:close/>
                      <a:moveTo>
                        <a:pt x="2405693" y="2936422"/>
                      </a:moveTo>
                      <a:cubicBezTo>
                        <a:pt x="2408807" y="2934087"/>
                        <a:pt x="2412699" y="2932530"/>
                        <a:pt x="2415813" y="2930973"/>
                      </a:cubicBezTo>
                      <a:cubicBezTo>
                        <a:pt x="2411142" y="2935644"/>
                        <a:pt x="2404915" y="2937200"/>
                        <a:pt x="2398687" y="2937200"/>
                      </a:cubicBezTo>
                      <a:cubicBezTo>
                        <a:pt x="2401023" y="2936422"/>
                        <a:pt x="2403358" y="2936422"/>
                        <a:pt x="2405693" y="2936422"/>
                      </a:cubicBezTo>
                      <a:close/>
                      <a:moveTo>
                        <a:pt x="5099073" y="1926015"/>
                      </a:moveTo>
                      <a:cubicBezTo>
                        <a:pt x="5103744" y="1929129"/>
                        <a:pt x="5108415" y="1932243"/>
                        <a:pt x="5113086" y="1934578"/>
                      </a:cubicBezTo>
                      <a:cubicBezTo>
                        <a:pt x="5107636" y="1933021"/>
                        <a:pt x="5102966" y="1929907"/>
                        <a:pt x="5099073" y="1926015"/>
                      </a:cubicBezTo>
                      <a:close/>
                      <a:moveTo>
                        <a:pt x="5222845" y="1983619"/>
                      </a:moveTo>
                      <a:cubicBezTo>
                        <a:pt x="5222066" y="1982841"/>
                        <a:pt x="5220509" y="1981284"/>
                        <a:pt x="5219731" y="1980505"/>
                      </a:cubicBezTo>
                      <a:cubicBezTo>
                        <a:pt x="5223623" y="1982062"/>
                        <a:pt x="5227515" y="1983619"/>
                        <a:pt x="5229851" y="1987511"/>
                      </a:cubicBezTo>
                      <a:cubicBezTo>
                        <a:pt x="5231407" y="1989068"/>
                        <a:pt x="5233743" y="1990625"/>
                        <a:pt x="5236078" y="1991403"/>
                      </a:cubicBezTo>
                      <a:cubicBezTo>
                        <a:pt x="5230629" y="1989847"/>
                        <a:pt x="5225958" y="1987511"/>
                        <a:pt x="5222845" y="1983619"/>
                      </a:cubicBezTo>
                      <a:close/>
                    </a:path>
                  </a:pathLst>
                </a:custGeom>
                <a:solidFill>
                  <a:srgbClr val="FDCC94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aphic 24">
                <a:extLst>
                  <a:ext uri="{FF2B5EF4-FFF2-40B4-BE49-F238E27FC236}">
                    <a16:creationId xmlns:a16="http://schemas.microsoft.com/office/drawing/2014/main" id="{B654186C-4A97-4897-B2BF-5C59212789A4}"/>
                  </a:ext>
                </a:extLst>
              </p:cNvPr>
              <p:cNvGrpSpPr/>
              <p:nvPr/>
            </p:nvGrpSpPr>
            <p:grpSpPr>
              <a:xfrm>
                <a:off x="3281711" y="1306336"/>
                <a:ext cx="5419820" cy="4803754"/>
                <a:chOff x="3281711" y="1306336"/>
                <a:chExt cx="5419820" cy="4803754"/>
              </a:xfrm>
              <a:solidFill>
                <a:schemeClr val="accent1"/>
              </a:solidFill>
            </p:grpSpPr>
            <p:sp>
              <p:nvSpPr>
                <p:cNvPr id="28" name="Freeform: Shape 32">
                  <a:extLst>
                    <a:ext uri="{FF2B5EF4-FFF2-40B4-BE49-F238E27FC236}">
                      <a16:creationId xmlns:a16="http://schemas.microsoft.com/office/drawing/2014/main" id="{6D60E2C9-8AD6-4962-B3C6-1C8580D056FA}"/>
                    </a:ext>
                  </a:extLst>
                </p:cNvPr>
                <p:cNvSpPr/>
                <p:nvPr/>
              </p:nvSpPr>
              <p:spPr>
                <a:xfrm>
                  <a:off x="6926588" y="5089399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33">
                  <a:extLst>
                    <a:ext uri="{FF2B5EF4-FFF2-40B4-BE49-F238E27FC236}">
                      <a16:creationId xmlns:a16="http://schemas.microsoft.com/office/drawing/2014/main" id="{543D6EA4-84BE-4093-827F-F68DB83B2A80}"/>
                    </a:ext>
                  </a:extLst>
                </p:cNvPr>
                <p:cNvSpPr/>
                <p:nvPr/>
              </p:nvSpPr>
              <p:spPr>
                <a:xfrm>
                  <a:off x="3281711" y="1306336"/>
                  <a:ext cx="5419820" cy="4803754"/>
                </a:xfrm>
                <a:custGeom>
                  <a:avLst/>
                  <a:gdLst>
                    <a:gd name="connsiteX0" fmla="*/ 5395932 w 5410113"/>
                    <a:gd name="connsiteY0" fmla="*/ 747912 h 4795150"/>
                    <a:gd name="connsiteX1" fmla="*/ 5368687 w 5410113"/>
                    <a:gd name="connsiteY1" fmla="*/ 726894 h 4795150"/>
                    <a:gd name="connsiteX2" fmla="*/ 5359346 w 5410113"/>
                    <a:gd name="connsiteY2" fmla="*/ 720666 h 4795150"/>
                    <a:gd name="connsiteX3" fmla="*/ 5348448 w 5410113"/>
                    <a:gd name="connsiteY3" fmla="*/ 719109 h 4795150"/>
                    <a:gd name="connsiteX4" fmla="*/ 5176414 w 5410113"/>
                    <a:gd name="connsiteY4" fmla="*/ 649829 h 4795150"/>
                    <a:gd name="connsiteX5" fmla="*/ 5046416 w 5410113"/>
                    <a:gd name="connsiteY5" fmla="*/ 578213 h 4795150"/>
                    <a:gd name="connsiteX6" fmla="*/ 5040188 w 5410113"/>
                    <a:gd name="connsiteY6" fmla="*/ 568872 h 4795150"/>
                    <a:gd name="connsiteX7" fmla="*/ 4970907 w 5410113"/>
                    <a:gd name="connsiteY7" fmla="*/ 589890 h 4795150"/>
                    <a:gd name="connsiteX8" fmla="*/ 4891508 w 5410113"/>
                    <a:gd name="connsiteY8" fmla="*/ 711325 h 4795150"/>
                    <a:gd name="connsiteX9" fmla="*/ 4721809 w 5410113"/>
                    <a:gd name="connsiteY9" fmla="*/ 973657 h 4795150"/>
                    <a:gd name="connsiteX10" fmla="*/ 4501512 w 5410113"/>
                    <a:gd name="connsiteY10" fmla="*/ 1311497 h 4795150"/>
                    <a:gd name="connsiteX11" fmla="*/ 4321694 w 5410113"/>
                    <a:gd name="connsiteY11" fmla="*/ 1563710 h 4795150"/>
                    <a:gd name="connsiteX12" fmla="*/ 4264090 w 5410113"/>
                    <a:gd name="connsiteY12" fmla="*/ 1605746 h 4795150"/>
                    <a:gd name="connsiteX13" fmla="*/ 4025110 w 5410113"/>
                    <a:gd name="connsiteY13" fmla="*/ 1622871 h 4795150"/>
                    <a:gd name="connsiteX14" fmla="*/ 3702061 w 5410113"/>
                    <a:gd name="connsiteY14" fmla="*/ 1655565 h 4795150"/>
                    <a:gd name="connsiteX15" fmla="*/ 3266916 w 5410113"/>
                    <a:gd name="connsiteY15" fmla="*/ 1619757 h 4795150"/>
                    <a:gd name="connsiteX16" fmla="*/ 3148594 w 5410113"/>
                    <a:gd name="connsiteY16" fmla="*/ 1597183 h 4795150"/>
                    <a:gd name="connsiteX17" fmla="*/ 2879256 w 5410113"/>
                    <a:gd name="connsiteY17" fmla="*/ 1548920 h 4795150"/>
                    <a:gd name="connsiteX18" fmla="*/ 2655846 w 5410113"/>
                    <a:gd name="connsiteY18" fmla="*/ 1567602 h 4795150"/>
                    <a:gd name="connsiteX19" fmla="*/ 2532853 w 5410113"/>
                    <a:gd name="connsiteY19" fmla="*/ 1622092 h 4795150"/>
                    <a:gd name="connsiteX20" fmla="*/ 2461238 w 5410113"/>
                    <a:gd name="connsiteY20" fmla="*/ 1604189 h 4795150"/>
                    <a:gd name="connsiteX21" fmla="*/ 2448004 w 5410113"/>
                    <a:gd name="connsiteY21" fmla="*/ 1602632 h 4795150"/>
                    <a:gd name="connsiteX22" fmla="*/ 2441777 w 5410113"/>
                    <a:gd name="connsiteY22" fmla="*/ 1626763 h 4795150"/>
                    <a:gd name="connsiteX23" fmla="*/ 2314892 w 5410113"/>
                    <a:gd name="connsiteY23" fmla="*/ 1611973 h 4795150"/>
                    <a:gd name="connsiteX24" fmla="*/ 2081362 w 5410113"/>
                    <a:gd name="connsiteY24" fmla="*/ 1560596 h 4795150"/>
                    <a:gd name="connsiteX25" fmla="*/ 1569153 w 5410113"/>
                    <a:gd name="connsiteY25" fmla="*/ 1417364 h 4795150"/>
                    <a:gd name="connsiteX26" fmla="*/ 1568374 w 5410113"/>
                    <a:gd name="connsiteY26" fmla="*/ 1390119 h 4795150"/>
                    <a:gd name="connsiteX27" fmla="*/ 1545800 w 5410113"/>
                    <a:gd name="connsiteY27" fmla="*/ 1411915 h 4795150"/>
                    <a:gd name="connsiteX28" fmla="*/ 1528674 w 5410113"/>
                    <a:gd name="connsiteY28" fmla="*/ 1580836 h 4795150"/>
                    <a:gd name="connsiteX29" fmla="*/ 1484303 w 5410113"/>
                    <a:gd name="connsiteY29" fmla="*/ 1637661 h 4795150"/>
                    <a:gd name="connsiteX30" fmla="*/ 1352748 w 5410113"/>
                    <a:gd name="connsiteY30" fmla="*/ 1683589 h 4795150"/>
                    <a:gd name="connsiteX31" fmla="*/ 1333287 w 5410113"/>
                    <a:gd name="connsiteY31" fmla="*/ 1697601 h 4795150"/>
                    <a:gd name="connsiteX32" fmla="*/ 1034369 w 5410113"/>
                    <a:gd name="connsiteY32" fmla="*/ 1759875 h 4795150"/>
                    <a:gd name="connsiteX33" fmla="*/ 945627 w 5410113"/>
                    <a:gd name="connsiteY33" fmla="*/ 1762989 h 4795150"/>
                    <a:gd name="connsiteX34" fmla="*/ 733893 w 5410113"/>
                    <a:gd name="connsiteY34" fmla="*/ 1664906 h 4795150"/>
                    <a:gd name="connsiteX35" fmla="*/ 729223 w 5410113"/>
                    <a:gd name="connsiteY35" fmla="*/ 1629877 h 4795150"/>
                    <a:gd name="connsiteX36" fmla="*/ 731558 w 5410113"/>
                    <a:gd name="connsiteY36" fmla="*/ 1255450 h 4795150"/>
                    <a:gd name="connsiteX37" fmla="*/ 731558 w 5410113"/>
                    <a:gd name="connsiteY37" fmla="*/ 968208 h 4795150"/>
                    <a:gd name="connsiteX38" fmla="*/ 731558 w 5410113"/>
                    <a:gd name="connsiteY38" fmla="*/ 825755 h 4795150"/>
                    <a:gd name="connsiteX39" fmla="*/ 732336 w 5410113"/>
                    <a:gd name="connsiteY39" fmla="*/ 645158 h 4795150"/>
                    <a:gd name="connsiteX40" fmla="*/ 733893 w 5410113"/>
                    <a:gd name="connsiteY40" fmla="*/ 403844 h 4795150"/>
                    <a:gd name="connsiteX41" fmla="*/ 738564 w 5410113"/>
                    <a:gd name="connsiteY41" fmla="*/ 88578 h 4795150"/>
                    <a:gd name="connsiteX42" fmla="*/ 722995 w 5410113"/>
                    <a:gd name="connsiteY42" fmla="*/ 60555 h 4795150"/>
                    <a:gd name="connsiteX43" fmla="*/ 677068 w 5410113"/>
                    <a:gd name="connsiteY43" fmla="*/ 50435 h 4795150"/>
                    <a:gd name="connsiteX44" fmla="*/ 647487 w 5410113"/>
                    <a:gd name="connsiteY44" fmla="*/ 47321 h 4795150"/>
                    <a:gd name="connsiteX45" fmla="*/ 402280 w 5410113"/>
                    <a:gd name="connsiteY45" fmla="*/ 20855 h 4795150"/>
                    <a:gd name="connsiteX46" fmla="*/ 193660 w 5410113"/>
                    <a:gd name="connsiteY46" fmla="*/ 1394 h 4795150"/>
                    <a:gd name="connsiteX47" fmla="*/ 163301 w 5410113"/>
                    <a:gd name="connsiteY47" fmla="*/ 17741 h 4795150"/>
                    <a:gd name="connsiteX48" fmla="*/ 157852 w 5410113"/>
                    <a:gd name="connsiteY48" fmla="*/ 26304 h 4795150"/>
                    <a:gd name="connsiteX49" fmla="*/ 115038 w 5410113"/>
                    <a:gd name="connsiteY49" fmla="*/ 260612 h 4795150"/>
                    <a:gd name="connsiteX50" fmla="*/ 66776 w 5410113"/>
                    <a:gd name="connsiteY50" fmla="*/ 580548 h 4795150"/>
                    <a:gd name="connsiteX51" fmla="*/ 26297 w 5410113"/>
                    <a:gd name="connsiteY51" fmla="*/ 934736 h 4795150"/>
                    <a:gd name="connsiteX52" fmla="*/ 6836 w 5410113"/>
                    <a:gd name="connsiteY52" fmla="*/ 1232876 h 4795150"/>
                    <a:gd name="connsiteX53" fmla="*/ 6058 w 5410113"/>
                    <a:gd name="connsiteY53" fmla="*/ 1299042 h 4795150"/>
                    <a:gd name="connsiteX54" fmla="*/ 15399 w 5410113"/>
                    <a:gd name="connsiteY54" fmla="*/ 1709277 h 4795150"/>
                    <a:gd name="connsiteX55" fmla="*/ 127493 w 5410113"/>
                    <a:gd name="connsiteY55" fmla="*/ 2159990 h 4795150"/>
                    <a:gd name="connsiteX56" fmla="*/ 553297 w 5410113"/>
                    <a:gd name="connsiteY56" fmla="*/ 2821659 h 4795150"/>
                    <a:gd name="connsiteX57" fmla="*/ 710540 w 5410113"/>
                    <a:gd name="connsiteY57" fmla="*/ 2929861 h 4795150"/>
                    <a:gd name="connsiteX58" fmla="*/ 862335 w 5410113"/>
                    <a:gd name="connsiteY58" fmla="*/ 3017046 h 4795150"/>
                    <a:gd name="connsiteX59" fmla="*/ 998561 w 5410113"/>
                    <a:gd name="connsiteY59" fmla="*/ 3163391 h 4795150"/>
                    <a:gd name="connsiteX60" fmla="*/ 1355083 w 5410113"/>
                    <a:gd name="connsiteY60" fmla="*/ 3652247 h 4795150"/>
                    <a:gd name="connsiteX61" fmla="*/ 1411130 w 5410113"/>
                    <a:gd name="connsiteY61" fmla="*/ 3723863 h 4795150"/>
                    <a:gd name="connsiteX62" fmla="*/ 1542686 w 5410113"/>
                    <a:gd name="connsiteY62" fmla="*/ 3924699 h 4795150"/>
                    <a:gd name="connsiteX63" fmla="*/ 1749749 w 5410113"/>
                    <a:gd name="connsiteY63" fmla="*/ 4388646 h 4795150"/>
                    <a:gd name="connsiteX64" fmla="*/ 1799569 w 5410113"/>
                    <a:gd name="connsiteY64" fmla="*/ 4777863 h 4795150"/>
                    <a:gd name="connsiteX65" fmla="*/ 1828371 w 5410113"/>
                    <a:gd name="connsiteY65" fmla="*/ 4800437 h 4795150"/>
                    <a:gd name="connsiteX66" fmla="*/ 3843735 w 5410113"/>
                    <a:gd name="connsiteY66" fmla="*/ 4653313 h 4795150"/>
                    <a:gd name="connsiteX67" fmla="*/ 3858526 w 5410113"/>
                    <a:gd name="connsiteY67" fmla="*/ 4641637 h 4795150"/>
                    <a:gd name="connsiteX68" fmla="*/ 3837508 w 5410113"/>
                    <a:gd name="connsiteY68" fmla="*/ 4548225 h 4795150"/>
                    <a:gd name="connsiteX69" fmla="*/ 3607092 w 5410113"/>
                    <a:gd name="connsiteY69" fmla="*/ 3628894 h 4795150"/>
                    <a:gd name="connsiteX70" fmla="*/ 3375897 w 5410113"/>
                    <a:gd name="connsiteY70" fmla="*/ 2736031 h 4795150"/>
                    <a:gd name="connsiteX71" fmla="*/ 3361107 w 5410113"/>
                    <a:gd name="connsiteY71" fmla="*/ 2676870 h 4795150"/>
                    <a:gd name="connsiteX72" fmla="*/ 3310508 w 5410113"/>
                    <a:gd name="connsiteY72" fmla="*/ 2488489 h 4795150"/>
                    <a:gd name="connsiteX73" fmla="*/ 3325299 w 5410113"/>
                    <a:gd name="connsiteY73" fmla="*/ 2461244 h 4795150"/>
                    <a:gd name="connsiteX74" fmla="*/ 3642900 w 5410113"/>
                    <a:gd name="connsiteY74" fmla="*/ 2453460 h 4795150"/>
                    <a:gd name="connsiteX75" fmla="*/ 4049242 w 5410113"/>
                    <a:gd name="connsiteY75" fmla="*/ 2366275 h 4795150"/>
                    <a:gd name="connsiteX76" fmla="*/ 4527979 w 5410113"/>
                    <a:gd name="connsiteY76" fmla="*/ 2235498 h 4795150"/>
                    <a:gd name="connsiteX77" fmla="*/ 4682887 w 5410113"/>
                    <a:gd name="connsiteY77" fmla="*/ 2185679 h 4795150"/>
                    <a:gd name="connsiteX78" fmla="*/ 4724144 w 5410113"/>
                    <a:gd name="connsiteY78" fmla="*/ 2171667 h 4795150"/>
                    <a:gd name="connsiteX79" fmla="*/ 4837017 w 5410113"/>
                    <a:gd name="connsiteY79" fmla="*/ 2097715 h 4795150"/>
                    <a:gd name="connsiteX80" fmla="*/ 5115696 w 5410113"/>
                    <a:gd name="connsiteY80" fmla="*/ 1597961 h 4795150"/>
                    <a:gd name="connsiteX81" fmla="*/ 5276053 w 5410113"/>
                    <a:gd name="connsiteY81" fmla="*/ 1271797 h 4795150"/>
                    <a:gd name="connsiteX82" fmla="*/ 5355454 w 5410113"/>
                    <a:gd name="connsiteY82" fmla="*/ 1095871 h 4795150"/>
                    <a:gd name="connsiteX83" fmla="*/ 5408387 w 5410113"/>
                    <a:gd name="connsiteY83" fmla="*/ 926951 h 4795150"/>
                    <a:gd name="connsiteX84" fmla="*/ 5406830 w 5410113"/>
                    <a:gd name="connsiteY84" fmla="*/ 796175 h 4795150"/>
                    <a:gd name="connsiteX85" fmla="*/ 5395932 w 5410113"/>
                    <a:gd name="connsiteY85" fmla="*/ 747912 h 4795150"/>
                    <a:gd name="connsiteX86" fmla="*/ 2184894 w 5410113"/>
                    <a:gd name="connsiteY86" fmla="*/ 1682810 h 4795150"/>
                    <a:gd name="connsiteX87" fmla="*/ 2181780 w 5410113"/>
                    <a:gd name="connsiteY87" fmla="*/ 1682810 h 4795150"/>
                    <a:gd name="connsiteX88" fmla="*/ 2183337 w 5410113"/>
                    <a:gd name="connsiteY88" fmla="*/ 1678918 h 4795150"/>
                    <a:gd name="connsiteX89" fmla="*/ 2184894 w 5410113"/>
                    <a:gd name="connsiteY89" fmla="*/ 1682810 h 4795150"/>
                    <a:gd name="connsiteX90" fmla="*/ 3492662 w 5410113"/>
                    <a:gd name="connsiteY90" fmla="*/ 4619062 h 4795150"/>
                    <a:gd name="connsiteX91" fmla="*/ 3495776 w 5410113"/>
                    <a:gd name="connsiteY91" fmla="*/ 4615170 h 4795150"/>
                    <a:gd name="connsiteX92" fmla="*/ 3488770 w 5410113"/>
                    <a:gd name="connsiteY92" fmla="*/ 4633852 h 4795150"/>
                    <a:gd name="connsiteX93" fmla="*/ 3485656 w 5410113"/>
                    <a:gd name="connsiteY93" fmla="*/ 4636966 h 4795150"/>
                    <a:gd name="connsiteX94" fmla="*/ 3492662 w 5410113"/>
                    <a:gd name="connsiteY94" fmla="*/ 4619062 h 479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410113" h="4795150">
                      <a:moveTo>
                        <a:pt x="5395932" y="747912"/>
                      </a:moveTo>
                      <a:cubicBezTo>
                        <a:pt x="5388926" y="738570"/>
                        <a:pt x="5374915" y="737014"/>
                        <a:pt x="5368687" y="726894"/>
                      </a:cubicBezTo>
                      <a:cubicBezTo>
                        <a:pt x="5366352" y="724559"/>
                        <a:pt x="5363238" y="722223"/>
                        <a:pt x="5359346" y="720666"/>
                      </a:cubicBezTo>
                      <a:cubicBezTo>
                        <a:pt x="5356232" y="719888"/>
                        <a:pt x="5352340" y="719109"/>
                        <a:pt x="5348448" y="719109"/>
                      </a:cubicBezTo>
                      <a:cubicBezTo>
                        <a:pt x="5286952" y="716774"/>
                        <a:pt x="5228569" y="679409"/>
                        <a:pt x="5176414" y="649829"/>
                      </a:cubicBezTo>
                      <a:cubicBezTo>
                        <a:pt x="5153061" y="636596"/>
                        <a:pt x="5055757" y="600009"/>
                        <a:pt x="5046416" y="578213"/>
                      </a:cubicBezTo>
                      <a:cubicBezTo>
                        <a:pt x="5044859" y="575099"/>
                        <a:pt x="5043302" y="571207"/>
                        <a:pt x="5040188" y="568872"/>
                      </a:cubicBezTo>
                      <a:cubicBezTo>
                        <a:pt x="4996596" y="550189"/>
                        <a:pt x="4995039" y="549411"/>
                        <a:pt x="4970907" y="589890"/>
                      </a:cubicBezTo>
                      <a:cubicBezTo>
                        <a:pt x="4945998" y="631147"/>
                        <a:pt x="4917196" y="670847"/>
                        <a:pt x="4891508" y="711325"/>
                      </a:cubicBezTo>
                      <a:cubicBezTo>
                        <a:pt x="4836238" y="799288"/>
                        <a:pt x="4778635" y="886473"/>
                        <a:pt x="4721809" y="973657"/>
                      </a:cubicBezTo>
                      <a:cubicBezTo>
                        <a:pt x="4648636" y="1086530"/>
                        <a:pt x="4575463" y="1198625"/>
                        <a:pt x="4501512" y="1311497"/>
                      </a:cubicBezTo>
                      <a:cubicBezTo>
                        <a:pt x="4441573" y="1403353"/>
                        <a:pt x="4381633" y="1471855"/>
                        <a:pt x="4321694" y="1563710"/>
                      </a:cubicBezTo>
                      <a:cubicBezTo>
                        <a:pt x="4307682" y="1585506"/>
                        <a:pt x="4290557" y="1606524"/>
                        <a:pt x="4264090" y="1605746"/>
                      </a:cubicBezTo>
                      <a:cubicBezTo>
                        <a:pt x="4253970" y="1609638"/>
                        <a:pt x="4063254" y="1623649"/>
                        <a:pt x="4025110" y="1622871"/>
                      </a:cubicBezTo>
                      <a:cubicBezTo>
                        <a:pt x="3920801" y="1619757"/>
                        <a:pt x="3809484" y="1656344"/>
                        <a:pt x="3702061" y="1655565"/>
                      </a:cubicBezTo>
                      <a:cubicBezTo>
                        <a:pt x="3558050" y="1654008"/>
                        <a:pt x="3408591" y="1647781"/>
                        <a:pt x="3266916" y="1619757"/>
                      </a:cubicBezTo>
                      <a:cubicBezTo>
                        <a:pt x="3227216" y="1611973"/>
                        <a:pt x="3188295" y="1604967"/>
                        <a:pt x="3148594" y="1597183"/>
                      </a:cubicBezTo>
                      <a:cubicBezTo>
                        <a:pt x="3059074" y="1579279"/>
                        <a:pt x="2968776" y="1564488"/>
                        <a:pt x="2879256" y="1548920"/>
                      </a:cubicBezTo>
                      <a:cubicBezTo>
                        <a:pt x="2802191" y="1534908"/>
                        <a:pt x="2728240" y="1539579"/>
                        <a:pt x="2655846" y="1567602"/>
                      </a:cubicBezTo>
                      <a:cubicBezTo>
                        <a:pt x="2613810" y="1583949"/>
                        <a:pt x="2573332" y="1602632"/>
                        <a:pt x="2532853" y="1622092"/>
                      </a:cubicBezTo>
                      <a:cubicBezTo>
                        <a:pt x="2484591" y="1646224"/>
                        <a:pt x="2489261" y="1650116"/>
                        <a:pt x="2461238" y="1604189"/>
                      </a:cubicBezTo>
                      <a:cubicBezTo>
                        <a:pt x="2457345" y="1601075"/>
                        <a:pt x="2452675" y="1601075"/>
                        <a:pt x="2448004" y="1602632"/>
                      </a:cubicBezTo>
                      <a:cubicBezTo>
                        <a:pt x="2441777" y="1608081"/>
                        <a:pt x="2440220" y="1618979"/>
                        <a:pt x="2441777" y="1626763"/>
                      </a:cubicBezTo>
                      <a:cubicBezTo>
                        <a:pt x="2437106" y="1608081"/>
                        <a:pt x="2346029" y="1618979"/>
                        <a:pt x="2314892" y="1611973"/>
                      </a:cubicBezTo>
                      <a:cubicBezTo>
                        <a:pt x="2237049" y="1595626"/>
                        <a:pt x="2159205" y="1578500"/>
                        <a:pt x="2081362" y="1560596"/>
                      </a:cubicBezTo>
                      <a:cubicBezTo>
                        <a:pt x="2025315" y="1547363"/>
                        <a:pt x="1570709" y="1457843"/>
                        <a:pt x="1569153" y="1417364"/>
                      </a:cubicBezTo>
                      <a:cubicBezTo>
                        <a:pt x="1569153" y="1408023"/>
                        <a:pt x="1568374" y="1398682"/>
                        <a:pt x="1568374" y="1390119"/>
                      </a:cubicBezTo>
                      <a:cubicBezTo>
                        <a:pt x="1545021" y="1380778"/>
                        <a:pt x="1547356" y="1399461"/>
                        <a:pt x="1545800" y="1411915"/>
                      </a:cubicBezTo>
                      <a:cubicBezTo>
                        <a:pt x="1538015" y="1467963"/>
                        <a:pt x="1528674" y="1524010"/>
                        <a:pt x="1528674" y="1580836"/>
                      </a:cubicBezTo>
                      <a:cubicBezTo>
                        <a:pt x="1528674" y="1611194"/>
                        <a:pt x="1514662" y="1628320"/>
                        <a:pt x="1484303" y="1637661"/>
                      </a:cubicBezTo>
                      <a:cubicBezTo>
                        <a:pt x="1439933" y="1651673"/>
                        <a:pt x="1397119" y="1671134"/>
                        <a:pt x="1352748" y="1683589"/>
                      </a:cubicBezTo>
                      <a:cubicBezTo>
                        <a:pt x="1344964" y="1685924"/>
                        <a:pt x="1337179" y="1689038"/>
                        <a:pt x="1333287" y="1697601"/>
                      </a:cubicBezTo>
                      <a:cubicBezTo>
                        <a:pt x="1235983" y="1732630"/>
                        <a:pt x="1136343" y="1743528"/>
                        <a:pt x="1034369" y="1759875"/>
                      </a:cubicBezTo>
                      <a:cubicBezTo>
                        <a:pt x="1004788" y="1764546"/>
                        <a:pt x="972094" y="1776222"/>
                        <a:pt x="945627" y="1762989"/>
                      </a:cubicBezTo>
                      <a:cubicBezTo>
                        <a:pt x="873233" y="1727959"/>
                        <a:pt x="802395" y="1706942"/>
                        <a:pt x="733893" y="1664906"/>
                      </a:cubicBezTo>
                      <a:cubicBezTo>
                        <a:pt x="726887" y="1654008"/>
                        <a:pt x="729223" y="1641553"/>
                        <a:pt x="729223" y="1629877"/>
                      </a:cubicBezTo>
                      <a:cubicBezTo>
                        <a:pt x="729223" y="1505327"/>
                        <a:pt x="730779" y="1380000"/>
                        <a:pt x="731558" y="1255450"/>
                      </a:cubicBezTo>
                      <a:cubicBezTo>
                        <a:pt x="732336" y="1159703"/>
                        <a:pt x="731558" y="1063956"/>
                        <a:pt x="731558" y="968208"/>
                      </a:cubicBezTo>
                      <a:cubicBezTo>
                        <a:pt x="726887" y="920724"/>
                        <a:pt x="735450" y="872461"/>
                        <a:pt x="731558" y="825755"/>
                      </a:cubicBezTo>
                      <a:cubicBezTo>
                        <a:pt x="726887" y="765037"/>
                        <a:pt x="733893" y="705098"/>
                        <a:pt x="732336" y="645158"/>
                      </a:cubicBezTo>
                      <a:cubicBezTo>
                        <a:pt x="730779" y="564980"/>
                        <a:pt x="732336" y="484023"/>
                        <a:pt x="733893" y="403844"/>
                      </a:cubicBezTo>
                      <a:cubicBezTo>
                        <a:pt x="735450" y="298755"/>
                        <a:pt x="737007" y="193667"/>
                        <a:pt x="738564" y="88578"/>
                      </a:cubicBezTo>
                      <a:cubicBezTo>
                        <a:pt x="738564" y="76902"/>
                        <a:pt x="744013" y="60555"/>
                        <a:pt x="722995" y="60555"/>
                      </a:cubicBezTo>
                      <a:cubicBezTo>
                        <a:pt x="707426" y="58219"/>
                        <a:pt x="691079" y="59776"/>
                        <a:pt x="677068" y="50435"/>
                      </a:cubicBezTo>
                      <a:cubicBezTo>
                        <a:pt x="667726" y="47321"/>
                        <a:pt x="657607" y="47321"/>
                        <a:pt x="647487" y="47321"/>
                      </a:cubicBezTo>
                      <a:cubicBezTo>
                        <a:pt x="564973" y="42651"/>
                        <a:pt x="484016" y="31753"/>
                        <a:pt x="402280" y="20855"/>
                      </a:cubicBezTo>
                      <a:cubicBezTo>
                        <a:pt x="336114" y="11513"/>
                        <a:pt x="255935" y="17741"/>
                        <a:pt x="193660" y="1394"/>
                      </a:cubicBezTo>
                      <a:cubicBezTo>
                        <a:pt x="178870" y="-2498"/>
                        <a:pt x="167194" y="1394"/>
                        <a:pt x="163301" y="17741"/>
                      </a:cubicBezTo>
                      <a:cubicBezTo>
                        <a:pt x="160188" y="20076"/>
                        <a:pt x="158631" y="23190"/>
                        <a:pt x="157852" y="26304"/>
                      </a:cubicBezTo>
                      <a:cubicBezTo>
                        <a:pt x="143062" y="104147"/>
                        <a:pt x="129050" y="182769"/>
                        <a:pt x="115038" y="260612"/>
                      </a:cubicBezTo>
                      <a:cubicBezTo>
                        <a:pt x="97134" y="367258"/>
                        <a:pt x="80787" y="473903"/>
                        <a:pt x="66776" y="580548"/>
                      </a:cubicBezTo>
                      <a:cubicBezTo>
                        <a:pt x="51207" y="698092"/>
                        <a:pt x="37974" y="816414"/>
                        <a:pt x="26297" y="934736"/>
                      </a:cubicBezTo>
                      <a:cubicBezTo>
                        <a:pt x="16177" y="1033597"/>
                        <a:pt x="6836" y="1133236"/>
                        <a:pt x="6836" y="1232876"/>
                      </a:cubicBezTo>
                      <a:cubicBezTo>
                        <a:pt x="6836" y="1254672"/>
                        <a:pt x="8393" y="1276468"/>
                        <a:pt x="6058" y="1299042"/>
                      </a:cubicBezTo>
                      <a:cubicBezTo>
                        <a:pt x="-6397" y="1436047"/>
                        <a:pt x="2166" y="1573051"/>
                        <a:pt x="15399" y="1709277"/>
                      </a:cubicBezTo>
                      <a:cubicBezTo>
                        <a:pt x="30189" y="1864964"/>
                        <a:pt x="69889" y="2014423"/>
                        <a:pt x="127493" y="2159990"/>
                      </a:cubicBezTo>
                      <a:cubicBezTo>
                        <a:pt x="226354" y="2409089"/>
                        <a:pt x="361023" y="2633278"/>
                        <a:pt x="553297" y="2821659"/>
                      </a:cubicBezTo>
                      <a:cubicBezTo>
                        <a:pt x="600003" y="2867586"/>
                        <a:pt x="651379" y="2902616"/>
                        <a:pt x="710540" y="2929861"/>
                      </a:cubicBezTo>
                      <a:cubicBezTo>
                        <a:pt x="763474" y="2954771"/>
                        <a:pt x="817186" y="2976567"/>
                        <a:pt x="862335" y="3017046"/>
                      </a:cubicBezTo>
                      <a:cubicBezTo>
                        <a:pt x="912933" y="3061416"/>
                        <a:pt x="955747" y="3112793"/>
                        <a:pt x="998561" y="3163391"/>
                      </a:cubicBezTo>
                      <a:cubicBezTo>
                        <a:pt x="1130894" y="3319856"/>
                        <a:pt x="1239097" y="3483327"/>
                        <a:pt x="1355083" y="3652247"/>
                      </a:cubicBezTo>
                      <a:cubicBezTo>
                        <a:pt x="1376879" y="3674044"/>
                        <a:pt x="1385442" y="3705181"/>
                        <a:pt x="1411130" y="3723863"/>
                      </a:cubicBezTo>
                      <a:cubicBezTo>
                        <a:pt x="1459393" y="3788473"/>
                        <a:pt x="1500650" y="3856976"/>
                        <a:pt x="1542686" y="3924699"/>
                      </a:cubicBezTo>
                      <a:cubicBezTo>
                        <a:pt x="1631427" y="4070266"/>
                        <a:pt x="1705378" y="4222061"/>
                        <a:pt x="1749749" y="4388646"/>
                      </a:cubicBezTo>
                      <a:cubicBezTo>
                        <a:pt x="1782443" y="4513973"/>
                        <a:pt x="1789449" y="4650199"/>
                        <a:pt x="1799569" y="4777863"/>
                      </a:cubicBezTo>
                      <a:cubicBezTo>
                        <a:pt x="1801126" y="4800437"/>
                        <a:pt x="1809688" y="4803551"/>
                        <a:pt x="1828371" y="4800437"/>
                      </a:cubicBezTo>
                      <a:cubicBezTo>
                        <a:pt x="1850167" y="4796545"/>
                        <a:pt x="3723078" y="4661876"/>
                        <a:pt x="3843735" y="4653313"/>
                      </a:cubicBezTo>
                      <a:cubicBezTo>
                        <a:pt x="3852298" y="4654870"/>
                        <a:pt x="3864753" y="4661098"/>
                        <a:pt x="3858526" y="4641637"/>
                      </a:cubicBezTo>
                      <a:cubicBezTo>
                        <a:pt x="3847628" y="4611278"/>
                        <a:pt x="3845292" y="4579362"/>
                        <a:pt x="3837508" y="4548225"/>
                      </a:cubicBezTo>
                      <a:cubicBezTo>
                        <a:pt x="3762000" y="4241522"/>
                        <a:pt x="3684935" y="3935597"/>
                        <a:pt x="3607092" y="3628894"/>
                      </a:cubicBezTo>
                      <a:cubicBezTo>
                        <a:pt x="3531584" y="3332311"/>
                        <a:pt x="3467752" y="3027944"/>
                        <a:pt x="3375897" y="2736031"/>
                      </a:cubicBezTo>
                      <a:cubicBezTo>
                        <a:pt x="3369669" y="2716570"/>
                        <a:pt x="3364999" y="2697110"/>
                        <a:pt x="3361107" y="2676870"/>
                      </a:cubicBezTo>
                      <a:cubicBezTo>
                        <a:pt x="3344760" y="2613817"/>
                        <a:pt x="3326856" y="2551542"/>
                        <a:pt x="3310508" y="2488489"/>
                      </a:cubicBezTo>
                      <a:cubicBezTo>
                        <a:pt x="3307395" y="2475256"/>
                        <a:pt x="3301167" y="2461244"/>
                        <a:pt x="3325299" y="2461244"/>
                      </a:cubicBezTo>
                      <a:cubicBezTo>
                        <a:pt x="3419489" y="2462023"/>
                        <a:pt x="3549488" y="2464358"/>
                        <a:pt x="3642900" y="2453460"/>
                      </a:cubicBezTo>
                      <a:cubicBezTo>
                        <a:pt x="3792359" y="2436334"/>
                        <a:pt x="3902896" y="2402083"/>
                        <a:pt x="4049242" y="2366275"/>
                      </a:cubicBezTo>
                      <a:cubicBezTo>
                        <a:pt x="4210378" y="2327353"/>
                        <a:pt x="4369957" y="2282983"/>
                        <a:pt x="4527979" y="2235498"/>
                      </a:cubicBezTo>
                      <a:cubicBezTo>
                        <a:pt x="4579355" y="2219151"/>
                        <a:pt x="4629954" y="2198912"/>
                        <a:pt x="4682887" y="2185679"/>
                      </a:cubicBezTo>
                      <a:cubicBezTo>
                        <a:pt x="4696899" y="2180229"/>
                        <a:pt x="4710132" y="2174780"/>
                        <a:pt x="4724144" y="2171667"/>
                      </a:cubicBezTo>
                      <a:cubicBezTo>
                        <a:pt x="4772407" y="2161547"/>
                        <a:pt x="4800431" y="2134302"/>
                        <a:pt x="4837017" y="2097715"/>
                      </a:cubicBezTo>
                      <a:cubicBezTo>
                        <a:pt x="4991147" y="1943586"/>
                        <a:pt x="5025398" y="1759875"/>
                        <a:pt x="5115696" y="1597961"/>
                      </a:cubicBezTo>
                      <a:cubicBezTo>
                        <a:pt x="5173300" y="1495208"/>
                        <a:pt x="5230126" y="1383113"/>
                        <a:pt x="5276053" y="1271797"/>
                      </a:cubicBezTo>
                      <a:cubicBezTo>
                        <a:pt x="5300185" y="1214193"/>
                        <a:pt x="5336771" y="1155032"/>
                        <a:pt x="5355454" y="1095871"/>
                      </a:cubicBezTo>
                      <a:cubicBezTo>
                        <a:pt x="5371801" y="1043716"/>
                        <a:pt x="5384256" y="975992"/>
                        <a:pt x="5408387" y="926951"/>
                      </a:cubicBezTo>
                      <a:cubicBezTo>
                        <a:pt x="5423956" y="884916"/>
                        <a:pt x="5407609" y="841324"/>
                        <a:pt x="5406830" y="796175"/>
                      </a:cubicBezTo>
                      <a:cubicBezTo>
                        <a:pt x="5406052" y="779827"/>
                        <a:pt x="5413836" y="761145"/>
                        <a:pt x="5395932" y="747912"/>
                      </a:cubicBezTo>
                      <a:close/>
                      <a:moveTo>
                        <a:pt x="2184894" y="1682810"/>
                      </a:moveTo>
                      <a:lnTo>
                        <a:pt x="2181780" y="1682810"/>
                      </a:lnTo>
                      <a:cubicBezTo>
                        <a:pt x="2182558" y="1681253"/>
                        <a:pt x="2182558" y="1680475"/>
                        <a:pt x="2183337" y="1678918"/>
                      </a:cubicBezTo>
                      <a:cubicBezTo>
                        <a:pt x="2184115" y="1680475"/>
                        <a:pt x="2184115" y="1681253"/>
                        <a:pt x="2184894" y="1682810"/>
                      </a:cubicBezTo>
                      <a:close/>
                      <a:moveTo>
                        <a:pt x="3492662" y="4619062"/>
                      </a:moveTo>
                      <a:cubicBezTo>
                        <a:pt x="3493440" y="4617505"/>
                        <a:pt x="3494219" y="4616727"/>
                        <a:pt x="3495776" y="4615170"/>
                      </a:cubicBezTo>
                      <a:cubicBezTo>
                        <a:pt x="3495776" y="4622176"/>
                        <a:pt x="3494997" y="4628403"/>
                        <a:pt x="3488770" y="4633852"/>
                      </a:cubicBezTo>
                      <a:cubicBezTo>
                        <a:pt x="3487991" y="4634631"/>
                        <a:pt x="3486434" y="4636188"/>
                        <a:pt x="3485656" y="4636966"/>
                      </a:cubicBezTo>
                      <a:cubicBezTo>
                        <a:pt x="3486434" y="4629960"/>
                        <a:pt x="3488770" y="4623733"/>
                        <a:pt x="3492662" y="461906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34">
                  <a:extLst>
                    <a:ext uri="{FF2B5EF4-FFF2-40B4-BE49-F238E27FC236}">
                      <a16:creationId xmlns:a16="http://schemas.microsoft.com/office/drawing/2014/main" id="{E67EF871-B400-4DD4-BACB-11B230272DF0}"/>
                    </a:ext>
                  </a:extLst>
                </p:cNvPr>
                <p:cNvSpPr/>
                <p:nvPr/>
              </p:nvSpPr>
              <p:spPr>
                <a:xfrm>
                  <a:off x="6981857" y="5303468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Freeform: Shape 16">
                <a:extLst>
                  <a:ext uri="{FF2B5EF4-FFF2-40B4-BE49-F238E27FC236}">
                    <a16:creationId xmlns:a16="http://schemas.microsoft.com/office/drawing/2014/main" id="{3A641619-632B-4B81-93DE-2274C4B07D77}"/>
                  </a:ext>
                </a:extLst>
              </p:cNvPr>
              <p:cNvSpPr/>
              <p:nvPr/>
            </p:nvSpPr>
            <p:spPr>
              <a:xfrm>
                <a:off x="5015534" y="5968961"/>
                <a:ext cx="2444282" cy="887414"/>
              </a:xfrm>
              <a:custGeom>
                <a:avLst/>
                <a:gdLst>
                  <a:gd name="connsiteX0" fmla="*/ 2216201 w 2444281"/>
                  <a:gd name="connsiteY0" fmla="*/ 281860 h 887414"/>
                  <a:gd name="connsiteX1" fmla="*/ 2216979 w 2444281"/>
                  <a:gd name="connsiteY1" fmla="*/ 285752 h 887414"/>
                  <a:gd name="connsiteX2" fmla="*/ 2327517 w 2444281"/>
                  <a:gd name="connsiteY2" fmla="*/ 457786 h 887414"/>
                  <a:gd name="connsiteX3" fmla="*/ 2382007 w 2444281"/>
                  <a:gd name="connsiteY3" fmla="*/ 560539 h 887414"/>
                  <a:gd name="connsiteX4" fmla="*/ 2382007 w 2444281"/>
                  <a:gd name="connsiteY4" fmla="*/ 560539 h 887414"/>
                  <a:gd name="connsiteX5" fmla="*/ 2417037 w 2444281"/>
                  <a:gd name="connsiteY5" fmla="*/ 633712 h 887414"/>
                  <a:gd name="connsiteX6" fmla="*/ 2440390 w 2444281"/>
                  <a:gd name="connsiteY6" fmla="*/ 783950 h 887414"/>
                  <a:gd name="connsiteX7" fmla="*/ 2437276 w 2444281"/>
                  <a:gd name="connsiteY7" fmla="*/ 790956 h 887414"/>
                  <a:gd name="connsiteX8" fmla="*/ 2436497 w 2444281"/>
                  <a:gd name="connsiteY8" fmla="*/ 804968 h 887414"/>
                  <a:gd name="connsiteX9" fmla="*/ 2426378 w 2444281"/>
                  <a:gd name="connsiteY9" fmla="*/ 889817 h 887414"/>
                  <a:gd name="connsiteX10" fmla="*/ 25688 w 2444281"/>
                  <a:gd name="connsiteY10" fmla="*/ 889817 h 887414"/>
                  <a:gd name="connsiteX11" fmla="*/ 11676 w 2444281"/>
                  <a:gd name="connsiteY11" fmla="*/ 861015 h 887414"/>
                  <a:gd name="connsiteX12" fmla="*/ 7006 w 2444281"/>
                  <a:gd name="connsiteY12" fmla="*/ 590120 h 887414"/>
                  <a:gd name="connsiteX13" fmla="*/ 64610 w 2444281"/>
                  <a:gd name="connsiteY13" fmla="*/ 179886 h 887414"/>
                  <a:gd name="connsiteX14" fmla="*/ 100418 w 2444281"/>
                  <a:gd name="connsiteY14" fmla="*/ 144077 h 887414"/>
                  <a:gd name="connsiteX15" fmla="*/ 173591 w 2444281"/>
                  <a:gd name="connsiteY15" fmla="*/ 136293 h 887414"/>
                  <a:gd name="connsiteX16" fmla="*/ 433587 w 2444281"/>
                  <a:gd name="connsiteY16" fmla="*/ 116832 h 887414"/>
                  <a:gd name="connsiteX17" fmla="*/ 693584 w 2444281"/>
                  <a:gd name="connsiteY17" fmla="*/ 98150 h 887414"/>
                  <a:gd name="connsiteX18" fmla="*/ 890528 w 2444281"/>
                  <a:gd name="connsiteY18" fmla="*/ 84138 h 887414"/>
                  <a:gd name="connsiteX19" fmla="*/ 1139627 w 2444281"/>
                  <a:gd name="connsiteY19" fmla="*/ 67013 h 887414"/>
                  <a:gd name="connsiteX20" fmla="*/ 1435432 w 2444281"/>
                  <a:gd name="connsiteY20" fmla="*/ 45995 h 887414"/>
                  <a:gd name="connsiteX21" fmla="*/ 1561538 w 2444281"/>
                  <a:gd name="connsiteY21" fmla="*/ 38211 h 887414"/>
                  <a:gd name="connsiteX22" fmla="*/ 1602795 w 2444281"/>
                  <a:gd name="connsiteY22" fmla="*/ 48330 h 887414"/>
                  <a:gd name="connsiteX23" fmla="*/ 1679081 w 2444281"/>
                  <a:gd name="connsiteY23" fmla="*/ 96593 h 887414"/>
                  <a:gd name="connsiteX24" fmla="*/ 1718003 w 2444281"/>
                  <a:gd name="connsiteY24" fmla="*/ 81803 h 887414"/>
                  <a:gd name="connsiteX25" fmla="*/ 1731236 w 2444281"/>
                  <a:gd name="connsiteY25" fmla="*/ 40546 h 887414"/>
                  <a:gd name="connsiteX26" fmla="*/ 1748362 w 2444281"/>
                  <a:gd name="connsiteY26" fmla="*/ 26534 h 887414"/>
                  <a:gd name="connsiteX27" fmla="*/ 2004467 w 2444281"/>
                  <a:gd name="connsiteY27" fmla="*/ 7073 h 887414"/>
                  <a:gd name="connsiteX28" fmla="*/ 2102549 w 2444281"/>
                  <a:gd name="connsiteY28" fmla="*/ 67 h 887414"/>
                  <a:gd name="connsiteX29" fmla="*/ 2161710 w 2444281"/>
                  <a:gd name="connsiteY29" fmla="*/ 55336 h 887414"/>
                  <a:gd name="connsiteX30" fmla="*/ 2161710 w 2444281"/>
                  <a:gd name="connsiteY30" fmla="*/ 55336 h 887414"/>
                  <a:gd name="connsiteX31" fmla="*/ 2177279 w 2444281"/>
                  <a:gd name="connsiteY31" fmla="*/ 126174 h 887414"/>
                  <a:gd name="connsiteX32" fmla="*/ 2206081 w 2444281"/>
                  <a:gd name="connsiteY32" fmla="*/ 253058 h 887414"/>
                  <a:gd name="connsiteX33" fmla="*/ 2206081 w 2444281"/>
                  <a:gd name="connsiteY33" fmla="*/ 253058 h 887414"/>
                  <a:gd name="connsiteX34" fmla="*/ 2216201 w 2444281"/>
                  <a:gd name="connsiteY34" fmla="*/ 281860 h 8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44281" h="887414">
                    <a:moveTo>
                      <a:pt x="2216201" y="281860"/>
                    </a:moveTo>
                    <a:cubicBezTo>
                      <a:pt x="2215422" y="283417"/>
                      <a:pt x="2215422" y="284974"/>
                      <a:pt x="2216979" y="285752"/>
                    </a:cubicBezTo>
                    <a:cubicBezTo>
                      <a:pt x="2257458" y="340243"/>
                      <a:pt x="2293265" y="398625"/>
                      <a:pt x="2327517" y="457786"/>
                    </a:cubicBezTo>
                    <a:cubicBezTo>
                      <a:pt x="2346978" y="491259"/>
                      <a:pt x="2369552" y="523175"/>
                      <a:pt x="2382007" y="560539"/>
                    </a:cubicBezTo>
                    <a:lnTo>
                      <a:pt x="2382007" y="560539"/>
                    </a:lnTo>
                    <a:cubicBezTo>
                      <a:pt x="2402246" y="580779"/>
                      <a:pt x="2406138" y="608802"/>
                      <a:pt x="2417037" y="633712"/>
                    </a:cubicBezTo>
                    <a:cubicBezTo>
                      <a:pt x="2438833" y="681197"/>
                      <a:pt x="2452066" y="731017"/>
                      <a:pt x="2440390" y="783950"/>
                    </a:cubicBezTo>
                    <a:cubicBezTo>
                      <a:pt x="2439611" y="787064"/>
                      <a:pt x="2438833" y="789399"/>
                      <a:pt x="2437276" y="790956"/>
                    </a:cubicBezTo>
                    <a:cubicBezTo>
                      <a:pt x="2437276" y="795627"/>
                      <a:pt x="2437276" y="800297"/>
                      <a:pt x="2436497" y="804968"/>
                    </a:cubicBezTo>
                    <a:cubicBezTo>
                      <a:pt x="2430270" y="832991"/>
                      <a:pt x="2437276" y="862572"/>
                      <a:pt x="2426378" y="889817"/>
                    </a:cubicBezTo>
                    <a:cubicBezTo>
                      <a:pt x="1626148" y="889817"/>
                      <a:pt x="825918" y="889817"/>
                      <a:pt x="25688" y="889817"/>
                    </a:cubicBezTo>
                    <a:cubicBezTo>
                      <a:pt x="16347" y="882032"/>
                      <a:pt x="14012" y="871913"/>
                      <a:pt x="11676" y="861015"/>
                    </a:cubicBezTo>
                    <a:cubicBezTo>
                      <a:pt x="-5449" y="770717"/>
                      <a:pt x="-778" y="680418"/>
                      <a:pt x="7006" y="590120"/>
                    </a:cubicBezTo>
                    <a:cubicBezTo>
                      <a:pt x="19461" y="452337"/>
                      <a:pt x="42035" y="316112"/>
                      <a:pt x="64610" y="179886"/>
                    </a:cubicBezTo>
                    <a:cubicBezTo>
                      <a:pt x="68502" y="157311"/>
                      <a:pt x="76286" y="147191"/>
                      <a:pt x="100418" y="144077"/>
                    </a:cubicBezTo>
                    <a:cubicBezTo>
                      <a:pt x="124549" y="140185"/>
                      <a:pt x="150238" y="143299"/>
                      <a:pt x="173591" y="136293"/>
                    </a:cubicBezTo>
                    <a:cubicBezTo>
                      <a:pt x="259997" y="128509"/>
                      <a:pt x="346403" y="123060"/>
                      <a:pt x="433587" y="116832"/>
                    </a:cubicBezTo>
                    <a:cubicBezTo>
                      <a:pt x="519994" y="110605"/>
                      <a:pt x="607178" y="105156"/>
                      <a:pt x="693584" y="98150"/>
                    </a:cubicBezTo>
                    <a:cubicBezTo>
                      <a:pt x="758973" y="93479"/>
                      <a:pt x="825140" y="88030"/>
                      <a:pt x="890528" y="84138"/>
                    </a:cubicBezTo>
                    <a:cubicBezTo>
                      <a:pt x="973820" y="79468"/>
                      <a:pt x="1056334" y="72461"/>
                      <a:pt x="1139627" y="67013"/>
                    </a:cubicBezTo>
                    <a:cubicBezTo>
                      <a:pt x="1238488" y="60007"/>
                      <a:pt x="1336571" y="52222"/>
                      <a:pt x="1435432" y="45995"/>
                    </a:cubicBezTo>
                    <a:cubicBezTo>
                      <a:pt x="1477467" y="43660"/>
                      <a:pt x="1518724" y="35875"/>
                      <a:pt x="1561538" y="38211"/>
                    </a:cubicBezTo>
                    <a:cubicBezTo>
                      <a:pt x="1577106" y="35097"/>
                      <a:pt x="1590340" y="40546"/>
                      <a:pt x="1602795" y="48330"/>
                    </a:cubicBezTo>
                    <a:cubicBezTo>
                      <a:pt x="1628483" y="63121"/>
                      <a:pt x="1653393" y="81025"/>
                      <a:pt x="1679081" y="96593"/>
                    </a:cubicBezTo>
                    <a:cubicBezTo>
                      <a:pt x="1705548" y="113719"/>
                      <a:pt x="1710219" y="111383"/>
                      <a:pt x="1718003" y="81803"/>
                    </a:cubicBezTo>
                    <a:cubicBezTo>
                      <a:pt x="1721895" y="67791"/>
                      <a:pt x="1725787" y="53779"/>
                      <a:pt x="1731236" y="40546"/>
                    </a:cubicBezTo>
                    <a:cubicBezTo>
                      <a:pt x="1735129" y="33540"/>
                      <a:pt x="1740577" y="28869"/>
                      <a:pt x="1748362" y="26534"/>
                    </a:cubicBezTo>
                    <a:cubicBezTo>
                      <a:pt x="1833211" y="17193"/>
                      <a:pt x="1918839" y="10187"/>
                      <a:pt x="2004467" y="7073"/>
                    </a:cubicBezTo>
                    <a:cubicBezTo>
                      <a:pt x="2037161" y="5516"/>
                      <a:pt x="2069855" y="846"/>
                      <a:pt x="2102549" y="67"/>
                    </a:cubicBezTo>
                    <a:cubicBezTo>
                      <a:pt x="2140693" y="-1490"/>
                      <a:pt x="2153926" y="24199"/>
                      <a:pt x="2161710" y="55336"/>
                    </a:cubicBezTo>
                    <a:lnTo>
                      <a:pt x="2161710" y="55336"/>
                    </a:lnTo>
                    <a:cubicBezTo>
                      <a:pt x="2171830" y="77911"/>
                      <a:pt x="2174944" y="102042"/>
                      <a:pt x="2177279" y="126174"/>
                    </a:cubicBezTo>
                    <a:cubicBezTo>
                      <a:pt x="2181171" y="169766"/>
                      <a:pt x="2196740" y="210244"/>
                      <a:pt x="2206081" y="253058"/>
                    </a:cubicBezTo>
                    <a:lnTo>
                      <a:pt x="2206081" y="253058"/>
                    </a:lnTo>
                    <a:cubicBezTo>
                      <a:pt x="2213865" y="260843"/>
                      <a:pt x="2212308" y="272519"/>
                      <a:pt x="2216201" y="2818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7">
                <a:extLst>
                  <a:ext uri="{FF2B5EF4-FFF2-40B4-BE49-F238E27FC236}">
                    <a16:creationId xmlns:a16="http://schemas.microsoft.com/office/drawing/2014/main" id="{04230B10-2721-4712-85E3-8DA6D90E3289}"/>
                  </a:ext>
                </a:extLst>
              </p:cNvPr>
              <p:cNvSpPr/>
              <p:nvPr/>
            </p:nvSpPr>
            <p:spPr>
              <a:xfrm>
                <a:off x="4568780" y="1022727"/>
                <a:ext cx="1299984" cy="1556867"/>
              </a:xfrm>
              <a:custGeom>
                <a:avLst/>
                <a:gdLst>
                  <a:gd name="connsiteX0" fmla="*/ 1292132 w 1299984"/>
                  <a:gd name="connsiteY0" fmla="*/ 412704 h 1556867"/>
                  <a:gd name="connsiteX1" fmla="*/ 1081955 w 1299984"/>
                  <a:gd name="connsiteY1" fmla="*/ 353543 h 1556867"/>
                  <a:gd name="connsiteX2" fmla="*/ 898245 w 1299984"/>
                  <a:gd name="connsiteY2" fmla="*/ 323184 h 1556867"/>
                  <a:gd name="connsiteX3" fmla="*/ 718427 w 1299984"/>
                  <a:gd name="connsiteY3" fmla="*/ 324741 h 1556867"/>
                  <a:gd name="connsiteX4" fmla="*/ 569746 w 1299984"/>
                  <a:gd name="connsiteY4" fmla="*/ 479650 h 1556867"/>
                  <a:gd name="connsiteX5" fmla="*/ 542501 w 1299984"/>
                  <a:gd name="connsiteY5" fmla="*/ 704617 h 1556867"/>
                  <a:gd name="connsiteX6" fmla="*/ 480226 w 1299984"/>
                  <a:gd name="connsiteY6" fmla="*/ 1003535 h 1556867"/>
                  <a:gd name="connsiteX7" fmla="*/ 458430 w 1299984"/>
                  <a:gd name="connsiteY7" fmla="*/ 1071259 h 1556867"/>
                  <a:gd name="connsiteX8" fmla="*/ 431963 w 1299984"/>
                  <a:gd name="connsiteY8" fmla="*/ 1089942 h 1556867"/>
                  <a:gd name="connsiteX9" fmla="*/ 407054 w 1299984"/>
                  <a:gd name="connsiteY9" fmla="*/ 1066589 h 1556867"/>
                  <a:gd name="connsiteX10" fmla="*/ 399269 w 1299984"/>
                  <a:gd name="connsiteY10" fmla="*/ 1015990 h 1556867"/>
                  <a:gd name="connsiteX11" fmla="*/ 210888 w 1299984"/>
                  <a:gd name="connsiteY11" fmla="*/ 861861 h 1556867"/>
                  <a:gd name="connsiteX12" fmla="*/ 119811 w 1299984"/>
                  <a:gd name="connsiteY12" fmla="*/ 924914 h 1556867"/>
                  <a:gd name="connsiteX13" fmla="*/ 102686 w 1299984"/>
                  <a:gd name="connsiteY13" fmla="*/ 1110959 h 1556867"/>
                  <a:gd name="connsiteX14" fmla="*/ 159512 w 1299984"/>
                  <a:gd name="connsiteY14" fmla="*/ 1204371 h 1556867"/>
                  <a:gd name="connsiteX15" fmla="*/ 265379 w 1299984"/>
                  <a:gd name="connsiteY15" fmla="*/ 1420776 h 1556867"/>
                  <a:gd name="connsiteX16" fmla="*/ 260708 w 1299984"/>
                  <a:gd name="connsiteY16" fmla="*/ 1560894 h 1556867"/>
                  <a:gd name="connsiteX17" fmla="*/ 252924 w 1299984"/>
                  <a:gd name="connsiteY17" fmla="*/ 1553110 h 1556867"/>
                  <a:gd name="connsiteX18" fmla="*/ 230349 w 1299984"/>
                  <a:gd name="connsiteY18" fmla="*/ 1531314 h 1556867"/>
                  <a:gd name="connsiteX19" fmla="*/ 112027 w 1299984"/>
                  <a:gd name="connsiteY19" fmla="*/ 1370178 h 1556867"/>
                  <a:gd name="connsiteX20" fmla="*/ 40411 w 1299984"/>
                  <a:gd name="connsiteY20" fmla="*/ 1192695 h 1556867"/>
                  <a:gd name="connsiteX21" fmla="*/ 18615 w 1299984"/>
                  <a:gd name="connsiteY21" fmla="*/ 1124971 h 1556867"/>
                  <a:gd name="connsiteX22" fmla="*/ 11609 w 1299984"/>
                  <a:gd name="connsiteY22" fmla="*/ 1061140 h 1556867"/>
                  <a:gd name="connsiteX23" fmla="*/ 10831 w 1299984"/>
                  <a:gd name="connsiteY23" fmla="*/ 872759 h 1556867"/>
                  <a:gd name="connsiteX24" fmla="*/ 40411 w 1299984"/>
                  <a:gd name="connsiteY24" fmla="*/ 703839 h 1556867"/>
                  <a:gd name="connsiteX25" fmla="*/ 104243 w 1299984"/>
                  <a:gd name="connsiteY25" fmla="*/ 485099 h 1556867"/>
                  <a:gd name="connsiteX26" fmla="*/ 189870 w 1299984"/>
                  <a:gd name="connsiteY26" fmla="*/ 306059 h 1556867"/>
                  <a:gd name="connsiteX27" fmla="*/ 285618 w 1299984"/>
                  <a:gd name="connsiteY27" fmla="*/ 190851 h 1556867"/>
                  <a:gd name="connsiteX28" fmla="*/ 388371 w 1299984"/>
                  <a:gd name="connsiteY28" fmla="*/ 109115 h 1556867"/>
                  <a:gd name="connsiteX29" fmla="*/ 741002 w 1299984"/>
                  <a:gd name="connsiteY29" fmla="*/ 135 h 1556867"/>
                  <a:gd name="connsiteX30" fmla="*/ 1095967 w 1299984"/>
                  <a:gd name="connsiteY30" fmla="*/ 96660 h 1556867"/>
                  <a:gd name="connsiteX31" fmla="*/ 1294468 w 1299984"/>
                  <a:gd name="connsiteY31" fmla="*/ 397136 h 1556867"/>
                  <a:gd name="connsiteX32" fmla="*/ 1292132 w 1299984"/>
                  <a:gd name="connsiteY32" fmla="*/ 412704 h 155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9984" h="1556867">
                    <a:moveTo>
                      <a:pt x="1292132" y="412704"/>
                    </a:moveTo>
                    <a:cubicBezTo>
                      <a:pt x="1232193" y="357436"/>
                      <a:pt x="1156685" y="355879"/>
                      <a:pt x="1081955" y="353543"/>
                    </a:cubicBezTo>
                    <a:cubicBezTo>
                      <a:pt x="1019681" y="351987"/>
                      <a:pt x="959741" y="332526"/>
                      <a:pt x="898245" y="323184"/>
                    </a:cubicBezTo>
                    <a:cubicBezTo>
                      <a:pt x="837527" y="313843"/>
                      <a:pt x="778366" y="313843"/>
                      <a:pt x="718427" y="324741"/>
                    </a:cubicBezTo>
                    <a:cubicBezTo>
                      <a:pt x="632799" y="341088"/>
                      <a:pt x="587650" y="397136"/>
                      <a:pt x="569746" y="479650"/>
                    </a:cubicBezTo>
                    <a:cubicBezTo>
                      <a:pt x="553399" y="553601"/>
                      <a:pt x="547950" y="629109"/>
                      <a:pt x="542501" y="704617"/>
                    </a:cubicBezTo>
                    <a:cubicBezTo>
                      <a:pt x="535495" y="807370"/>
                      <a:pt x="511364" y="906231"/>
                      <a:pt x="480226" y="1003535"/>
                    </a:cubicBezTo>
                    <a:cubicBezTo>
                      <a:pt x="473220" y="1026110"/>
                      <a:pt x="465436" y="1048685"/>
                      <a:pt x="458430" y="1071259"/>
                    </a:cubicBezTo>
                    <a:cubicBezTo>
                      <a:pt x="454538" y="1084493"/>
                      <a:pt x="448310" y="1093834"/>
                      <a:pt x="431963" y="1089942"/>
                    </a:cubicBezTo>
                    <a:cubicBezTo>
                      <a:pt x="418730" y="1086828"/>
                      <a:pt x="406275" y="1086828"/>
                      <a:pt x="407054" y="1066589"/>
                    </a:cubicBezTo>
                    <a:cubicBezTo>
                      <a:pt x="407054" y="1049463"/>
                      <a:pt x="401604" y="1033116"/>
                      <a:pt x="399269" y="1015990"/>
                    </a:cubicBezTo>
                    <a:cubicBezTo>
                      <a:pt x="383701" y="908567"/>
                      <a:pt x="284061" y="865753"/>
                      <a:pt x="210888" y="861861"/>
                    </a:cubicBezTo>
                    <a:cubicBezTo>
                      <a:pt x="163404" y="859525"/>
                      <a:pt x="135380" y="879765"/>
                      <a:pt x="119811" y="924914"/>
                    </a:cubicBezTo>
                    <a:cubicBezTo>
                      <a:pt x="99572" y="985632"/>
                      <a:pt x="87896" y="1047128"/>
                      <a:pt x="102686" y="1110959"/>
                    </a:cubicBezTo>
                    <a:cubicBezTo>
                      <a:pt x="111249" y="1148324"/>
                      <a:pt x="126039" y="1182575"/>
                      <a:pt x="159512" y="1204371"/>
                    </a:cubicBezTo>
                    <a:cubicBezTo>
                      <a:pt x="237355" y="1255748"/>
                      <a:pt x="266157" y="1331256"/>
                      <a:pt x="265379" y="1420776"/>
                    </a:cubicBezTo>
                    <a:cubicBezTo>
                      <a:pt x="264600" y="1467482"/>
                      <a:pt x="271606" y="1514188"/>
                      <a:pt x="260708" y="1560894"/>
                    </a:cubicBezTo>
                    <a:cubicBezTo>
                      <a:pt x="256037" y="1560115"/>
                      <a:pt x="254480" y="1556223"/>
                      <a:pt x="252924" y="1553110"/>
                    </a:cubicBezTo>
                    <a:cubicBezTo>
                      <a:pt x="249810" y="1541433"/>
                      <a:pt x="241247" y="1534427"/>
                      <a:pt x="230349" y="1531314"/>
                    </a:cubicBezTo>
                    <a:cubicBezTo>
                      <a:pt x="187535" y="1517302"/>
                      <a:pt x="129153" y="1410656"/>
                      <a:pt x="112027" y="1370178"/>
                    </a:cubicBezTo>
                    <a:cubicBezTo>
                      <a:pt x="87117" y="1311795"/>
                      <a:pt x="64543" y="1251856"/>
                      <a:pt x="40411" y="1192695"/>
                    </a:cubicBezTo>
                    <a:cubicBezTo>
                      <a:pt x="31848" y="1170120"/>
                      <a:pt x="21729" y="1149103"/>
                      <a:pt x="18615" y="1124971"/>
                    </a:cubicBezTo>
                    <a:cubicBezTo>
                      <a:pt x="16280" y="1102397"/>
                      <a:pt x="25621" y="1082936"/>
                      <a:pt x="11609" y="1061140"/>
                    </a:cubicBezTo>
                    <a:cubicBezTo>
                      <a:pt x="-10965" y="1026888"/>
                      <a:pt x="5382" y="911680"/>
                      <a:pt x="10831" y="872759"/>
                    </a:cubicBezTo>
                    <a:cubicBezTo>
                      <a:pt x="18615" y="816711"/>
                      <a:pt x="28735" y="759107"/>
                      <a:pt x="40411" y="703839"/>
                    </a:cubicBezTo>
                    <a:cubicBezTo>
                      <a:pt x="55980" y="629887"/>
                      <a:pt x="77776" y="556715"/>
                      <a:pt x="104243" y="485099"/>
                    </a:cubicBezTo>
                    <a:cubicBezTo>
                      <a:pt x="119811" y="444620"/>
                      <a:pt x="149392" y="328634"/>
                      <a:pt x="189870" y="306059"/>
                    </a:cubicBezTo>
                    <a:cubicBezTo>
                      <a:pt x="224122" y="287377"/>
                      <a:pt x="256816" y="220431"/>
                      <a:pt x="285618" y="190851"/>
                    </a:cubicBezTo>
                    <a:cubicBezTo>
                      <a:pt x="316755" y="158935"/>
                      <a:pt x="351006" y="132468"/>
                      <a:pt x="388371" y="109115"/>
                    </a:cubicBezTo>
                    <a:cubicBezTo>
                      <a:pt x="485675" y="48397"/>
                      <a:pt x="624236" y="-2979"/>
                      <a:pt x="741002" y="135"/>
                    </a:cubicBezTo>
                    <a:cubicBezTo>
                      <a:pt x="863994" y="4027"/>
                      <a:pt x="989322" y="32050"/>
                      <a:pt x="1095967" y="96660"/>
                    </a:cubicBezTo>
                    <a:cubicBezTo>
                      <a:pt x="1185487" y="151151"/>
                      <a:pt x="1331833" y="278814"/>
                      <a:pt x="1294468" y="397136"/>
                    </a:cubicBezTo>
                    <a:cubicBezTo>
                      <a:pt x="1293689" y="402585"/>
                      <a:pt x="1292911" y="407255"/>
                      <a:pt x="1292132" y="412704"/>
                    </a:cubicBezTo>
                    <a:close/>
                  </a:path>
                </a:pathLst>
              </a:custGeom>
              <a:solidFill>
                <a:srgbClr val="89571E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8">
                <a:extLst>
                  <a:ext uri="{FF2B5EF4-FFF2-40B4-BE49-F238E27FC236}">
                    <a16:creationId xmlns:a16="http://schemas.microsoft.com/office/drawing/2014/main" id="{7E49BB41-76A6-4A2E-91A3-487F4898B0CB}"/>
                  </a:ext>
                </a:extLst>
              </p:cNvPr>
              <p:cNvSpPr/>
              <p:nvPr/>
            </p:nvSpPr>
            <p:spPr>
              <a:xfrm>
                <a:off x="5098826" y="2631884"/>
                <a:ext cx="194608" cy="233530"/>
              </a:xfrm>
              <a:custGeom>
                <a:avLst/>
                <a:gdLst>
                  <a:gd name="connsiteX0" fmla="*/ 98861 w 194608"/>
                  <a:gd name="connsiteY0" fmla="*/ 212512 h 233530"/>
                  <a:gd name="connsiteX1" fmla="*/ 88742 w 194608"/>
                  <a:gd name="connsiteY1" fmla="*/ 211734 h 233530"/>
                  <a:gd name="connsiteX2" fmla="*/ 66167 w 194608"/>
                  <a:gd name="connsiteY2" fmla="*/ 205506 h 233530"/>
                  <a:gd name="connsiteX3" fmla="*/ 60718 w 194608"/>
                  <a:gd name="connsiteY3" fmla="*/ 200836 h 233530"/>
                  <a:gd name="connsiteX4" fmla="*/ 9341 w 194608"/>
                  <a:gd name="connsiteY4" fmla="*/ 28024 h 233530"/>
                  <a:gd name="connsiteX5" fmla="*/ 0 w 194608"/>
                  <a:gd name="connsiteY5" fmla="*/ 0 h 233530"/>
                  <a:gd name="connsiteX6" fmla="*/ 31916 w 194608"/>
                  <a:gd name="connsiteY6" fmla="*/ 49041 h 233530"/>
                  <a:gd name="connsiteX7" fmla="*/ 198501 w 194608"/>
                  <a:gd name="connsiteY7" fmla="*/ 233530 h 233530"/>
                  <a:gd name="connsiteX8" fmla="*/ 195387 w 194608"/>
                  <a:gd name="connsiteY8" fmla="*/ 236644 h 233530"/>
                  <a:gd name="connsiteX9" fmla="*/ 175926 w 194608"/>
                  <a:gd name="connsiteY9" fmla="*/ 234309 h 233530"/>
                  <a:gd name="connsiteX10" fmla="*/ 175926 w 194608"/>
                  <a:gd name="connsiteY10" fmla="*/ 233530 h 233530"/>
                  <a:gd name="connsiteX11" fmla="*/ 150238 w 194608"/>
                  <a:gd name="connsiteY11" fmla="*/ 228081 h 233530"/>
                  <a:gd name="connsiteX12" fmla="*/ 131555 w 194608"/>
                  <a:gd name="connsiteY12" fmla="*/ 223410 h 233530"/>
                  <a:gd name="connsiteX13" fmla="*/ 131555 w 194608"/>
                  <a:gd name="connsiteY13" fmla="*/ 222632 h 233530"/>
                  <a:gd name="connsiteX14" fmla="*/ 98861 w 194608"/>
                  <a:gd name="connsiteY14" fmla="*/ 212512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608" h="233530">
                    <a:moveTo>
                      <a:pt x="98861" y="212512"/>
                    </a:moveTo>
                    <a:cubicBezTo>
                      <a:pt x="95747" y="212512"/>
                      <a:pt x="91855" y="211734"/>
                      <a:pt x="88742" y="211734"/>
                    </a:cubicBezTo>
                    <a:cubicBezTo>
                      <a:pt x="82514" y="204728"/>
                      <a:pt x="73173" y="207842"/>
                      <a:pt x="66167" y="205506"/>
                    </a:cubicBezTo>
                    <a:cubicBezTo>
                      <a:pt x="63832" y="204728"/>
                      <a:pt x="62275" y="203171"/>
                      <a:pt x="60718" y="200836"/>
                    </a:cubicBezTo>
                    <a:cubicBezTo>
                      <a:pt x="46706" y="142453"/>
                      <a:pt x="27245" y="85628"/>
                      <a:pt x="9341" y="28024"/>
                    </a:cubicBezTo>
                    <a:cubicBezTo>
                      <a:pt x="7006" y="19461"/>
                      <a:pt x="3892" y="10898"/>
                      <a:pt x="0" y="0"/>
                    </a:cubicBezTo>
                    <a:cubicBezTo>
                      <a:pt x="20239" y="13233"/>
                      <a:pt x="23353" y="33473"/>
                      <a:pt x="31916" y="49041"/>
                    </a:cubicBezTo>
                    <a:cubicBezTo>
                      <a:pt x="72394" y="124549"/>
                      <a:pt x="127663" y="185267"/>
                      <a:pt x="198501" y="233530"/>
                    </a:cubicBezTo>
                    <a:cubicBezTo>
                      <a:pt x="197722" y="234309"/>
                      <a:pt x="196944" y="235865"/>
                      <a:pt x="195387" y="236644"/>
                    </a:cubicBezTo>
                    <a:cubicBezTo>
                      <a:pt x="188381" y="240536"/>
                      <a:pt x="182153" y="238979"/>
                      <a:pt x="175926" y="234309"/>
                    </a:cubicBezTo>
                    <a:lnTo>
                      <a:pt x="175926" y="233530"/>
                    </a:lnTo>
                    <a:cubicBezTo>
                      <a:pt x="168142" y="226524"/>
                      <a:pt x="158801" y="228859"/>
                      <a:pt x="150238" y="228081"/>
                    </a:cubicBezTo>
                    <a:cubicBezTo>
                      <a:pt x="143232" y="228081"/>
                      <a:pt x="137004" y="228081"/>
                      <a:pt x="131555" y="223410"/>
                    </a:cubicBezTo>
                    <a:lnTo>
                      <a:pt x="131555" y="222632"/>
                    </a:lnTo>
                    <a:cubicBezTo>
                      <a:pt x="122214" y="216404"/>
                      <a:pt x="108981" y="221075"/>
                      <a:pt x="98861" y="212512"/>
                    </a:cubicBezTo>
                    <a:close/>
                  </a:path>
                </a:pathLst>
              </a:custGeom>
              <a:solidFill>
                <a:srgbClr val="E3B786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" name="Graphic 24">
                <a:extLst>
                  <a:ext uri="{FF2B5EF4-FFF2-40B4-BE49-F238E27FC236}">
                    <a16:creationId xmlns:a16="http://schemas.microsoft.com/office/drawing/2014/main" id="{69F42FFE-308F-4C11-A9E3-522AFACC20CA}"/>
                  </a:ext>
                </a:extLst>
              </p:cNvPr>
              <p:cNvGrpSpPr/>
              <p:nvPr/>
            </p:nvGrpSpPr>
            <p:grpSpPr>
              <a:xfrm>
                <a:off x="3822070" y="2993077"/>
                <a:ext cx="4040070" cy="2506556"/>
                <a:chOff x="3822070" y="2993077"/>
                <a:chExt cx="4040070" cy="2506556"/>
              </a:xfrm>
              <a:solidFill>
                <a:srgbClr val="A1C1E2"/>
              </a:solidFill>
            </p:grpSpPr>
            <p:sp>
              <p:nvSpPr>
                <p:cNvPr id="17" name="Freeform: Shape 21">
                  <a:extLst>
                    <a:ext uri="{FF2B5EF4-FFF2-40B4-BE49-F238E27FC236}">
                      <a16:creationId xmlns:a16="http://schemas.microsoft.com/office/drawing/2014/main" id="{6DBCB85F-CBD0-495A-ABB5-4E229D3EED10}"/>
                    </a:ext>
                  </a:extLst>
                </p:cNvPr>
                <p:cNvSpPr/>
                <p:nvPr/>
              </p:nvSpPr>
              <p:spPr>
                <a:xfrm>
                  <a:off x="5752399" y="3005226"/>
                  <a:ext cx="155687" cy="303589"/>
                </a:xfrm>
                <a:custGeom>
                  <a:avLst/>
                  <a:gdLst>
                    <a:gd name="connsiteX0" fmla="*/ 56359 w 155686"/>
                    <a:gd name="connsiteY0" fmla="*/ 86713 h 303589"/>
                    <a:gd name="connsiteX1" fmla="*/ 11210 w 155686"/>
                    <a:gd name="connsiteY1" fmla="*/ 1085 h 303589"/>
                    <a:gd name="connsiteX2" fmla="*/ 5761 w 155686"/>
                    <a:gd name="connsiteY2" fmla="*/ 1863 h 303589"/>
                    <a:gd name="connsiteX3" fmla="*/ 16659 w 155686"/>
                    <a:gd name="connsiteY3" fmla="*/ 83599 h 303589"/>
                    <a:gd name="connsiteX4" fmla="*/ 312 w 155686"/>
                    <a:gd name="connsiteY4" fmla="*/ 100725 h 303589"/>
                    <a:gd name="connsiteX5" fmla="*/ 42347 w 155686"/>
                    <a:gd name="connsiteY5" fmla="*/ 163778 h 303589"/>
                    <a:gd name="connsiteX6" fmla="*/ 54802 w 155686"/>
                    <a:gd name="connsiteY6" fmla="*/ 290662 h 303589"/>
                    <a:gd name="connsiteX7" fmla="*/ 64143 w 155686"/>
                    <a:gd name="connsiteY7" fmla="*/ 309345 h 303589"/>
                    <a:gd name="connsiteX8" fmla="*/ 92167 w 155686"/>
                    <a:gd name="connsiteY8" fmla="*/ 262639 h 303589"/>
                    <a:gd name="connsiteX9" fmla="*/ 139651 w 155686"/>
                    <a:gd name="connsiteY9" fmla="*/ 249405 h 303589"/>
                    <a:gd name="connsiteX10" fmla="*/ 149771 w 155686"/>
                    <a:gd name="connsiteY10" fmla="*/ 224495 h 303589"/>
                    <a:gd name="connsiteX11" fmla="*/ 56359 w 155686"/>
                    <a:gd name="connsiteY11" fmla="*/ 86713 h 3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5686" h="303589">
                      <a:moveTo>
                        <a:pt x="56359" y="86713"/>
                      </a:moveTo>
                      <a:cubicBezTo>
                        <a:pt x="39233" y="59468"/>
                        <a:pt x="18994" y="33001"/>
                        <a:pt x="11210" y="1085"/>
                      </a:cubicBezTo>
                      <a:cubicBezTo>
                        <a:pt x="9653" y="-472"/>
                        <a:pt x="7317" y="-472"/>
                        <a:pt x="5761" y="1863"/>
                      </a:cubicBezTo>
                      <a:cubicBezTo>
                        <a:pt x="-9808" y="31444"/>
                        <a:pt x="10431" y="57911"/>
                        <a:pt x="16659" y="83599"/>
                      </a:cubicBezTo>
                      <a:cubicBezTo>
                        <a:pt x="22886" y="108509"/>
                        <a:pt x="14323" y="102282"/>
                        <a:pt x="312" y="100725"/>
                      </a:cubicBezTo>
                      <a:cubicBezTo>
                        <a:pt x="21329" y="117072"/>
                        <a:pt x="43904" y="132640"/>
                        <a:pt x="42347" y="163778"/>
                      </a:cubicBezTo>
                      <a:cubicBezTo>
                        <a:pt x="40790" y="206592"/>
                        <a:pt x="54023" y="247848"/>
                        <a:pt x="54802" y="290662"/>
                      </a:cubicBezTo>
                      <a:cubicBezTo>
                        <a:pt x="54802" y="297668"/>
                        <a:pt x="50910" y="308566"/>
                        <a:pt x="64143" y="309345"/>
                      </a:cubicBezTo>
                      <a:cubicBezTo>
                        <a:pt x="53245" y="281321"/>
                        <a:pt x="63365" y="267309"/>
                        <a:pt x="92167" y="262639"/>
                      </a:cubicBezTo>
                      <a:cubicBezTo>
                        <a:pt x="108514" y="260303"/>
                        <a:pt x="123304" y="252519"/>
                        <a:pt x="139651" y="249405"/>
                      </a:cubicBezTo>
                      <a:cubicBezTo>
                        <a:pt x="158334" y="246292"/>
                        <a:pt x="160669" y="239286"/>
                        <a:pt x="149771" y="224495"/>
                      </a:cubicBezTo>
                      <a:cubicBezTo>
                        <a:pt x="118634" y="178568"/>
                        <a:pt x="85939" y="133419"/>
                        <a:pt x="56359" y="867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22">
                  <a:extLst>
                    <a:ext uri="{FF2B5EF4-FFF2-40B4-BE49-F238E27FC236}">
                      <a16:creationId xmlns:a16="http://schemas.microsoft.com/office/drawing/2014/main" id="{6ABA99F1-D991-49A3-A348-F0806DC66E5A}"/>
                    </a:ext>
                  </a:extLst>
                </p:cNvPr>
                <p:cNvSpPr/>
                <p:nvPr/>
              </p:nvSpPr>
              <p:spPr>
                <a:xfrm>
                  <a:off x="6914912" y="3319241"/>
                  <a:ext cx="350295" cy="412570"/>
                </a:xfrm>
                <a:custGeom>
                  <a:avLst/>
                  <a:gdLst>
                    <a:gd name="connsiteX0" fmla="*/ 0 w 350295"/>
                    <a:gd name="connsiteY0" fmla="*/ 411013 h 412569"/>
                    <a:gd name="connsiteX1" fmla="*/ 4670 w 350295"/>
                    <a:gd name="connsiteY1" fmla="*/ 416462 h 412569"/>
                    <a:gd name="connsiteX2" fmla="*/ 14790 w 350295"/>
                    <a:gd name="connsiteY2" fmla="*/ 414127 h 412569"/>
                    <a:gd name="connsiteX3" fmla="*/ 25688 w 350295"/>
                    <a:gd name="connsiteY3" fmla="*/ 411791 h 412569"/>
                    <a:gd name="connsiteX4" fmla="*/ 243650 w 350295"/>
                    <a:gd name="connsiteY4" fmla="*/ 267781 h 412569"/>
                    <a:gd name="connsiteX5" fmla="*/ 341732 w 350295"/>
                    <a:gd name="connsiteY5" fmla="*/ 51377 h 412569"/>
                    <a:gd name="connsiteX6" fmla="*/ 352630 w 350295"/>
                    <a:gd name="connsiteY6" fmla="*/ 0 h 412569"/>
                    <a:gd name="connsiteX7" fmla="*/ 0 w 350295"/>
                    <a:gd name="connsiteY7" fmla="*/ 411013 h 41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0295" h="412569">
                      <a:moveTo>
                        <a:pt x="0" y="411013"/>
                      </a:moveTo>
                      <a:cubicBezTo>
                        <a:pt x="1557" y="412570"/>
                        <a:pt x="3114" y="414127"/>
                        <a:pt x="4670" y="416462"/>
                      </a:cubicBezTo>
                      <a:cubicBezTo>
                        <a:pt x="7784" y="415684"/>
                        <a:pt x="11677" y="414905"/>
                        <a:pt x="14790" y="414127"/>
                      </a:cubicBezTo>
                      <a:cubicBezTo>
                        <a:pt x="18682" y="413348"/>
                        <a:pt x="21796" y="411791"/>
                        <a:pt x="25688" y="411791"/>
                      </a:cubicBezTo>
                      <a:cubicBezTo>
                        <a:pt x="125328" y="404785"/>
                        <a:pt x="193830" y="350295"/>
                        <a:pt x="243650" y="267781"/>
                      </a:cubicBezTo>
                      <a:cubicBezTo>
                        <a:pt x="284907" y="199279"/>
                        <a:pt x="312152" y="125328"/>
                        <a:pt x="341732" y="51377"/>
                      </a:cubicBezTo>
                      <a:cubicBezTo>
                        <a:pt x="347181" y="37365"/>
                        <a:pt x="358858" y="21796"/>
                        <a:pt x="352630" y="0"/>
                      </a:cubicBezTo>
                      <a:cubicBezTo>
                        <a:pt x="233530" y="138561"/>
                        <a:pt x="116765" y="274787"/>
                        <a:pt x="0" y="4110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23">
                  <a:extLst>
                    <a:ext uri="{FF2B5EF4-FFF2-40B4-BE49-F238E27FC236}">
                      <a16:creationId xmlns:a16="http://schemas.microsoft.com/office/drawing/2014/main" id="{DFD352B9-109B-4A32-B206-8C10E734331B}"/>
                    </a:ext>
                  </a:extLst>
                </p:cNvPr>
                <p:cNvSpPr/>
                <p:nvPr/>
              </p:nvSpPr>
              <p:spPr>
                <a:xfrm>
                  <a:off x="6549479" y="3486024"/>
                  <a:ext cx="179040" cy="256883"/>
                </a:xfrm>
                <a:custGeom>
                  <a:avLst/>
                  <a:gdLst>
                    <a:gd name="connsiteX0" fmla="*/ 169267 w 179039"/>
                    <a:gd name="connsiteY0" fmla="*/ 3694 h 256883"/>
                    <a:gd name="connsiteX1" fmla="*/ 26814 w 179039"/>
                    <a:gd name="connsiteY1" fmla="*/ 51178 h 256883"/>
                    <a:gd name="connsiteX2" fmla="*/ 1125 w 179039"/>
                    <a:gd name="connsiteY2" fmla="*/ 83873 h 256883"/>
                    <a:gd name="connsiteX3" fmla="*/ 7353 w 179039"/>
                    <a:gd name="connsiteY3" fmla="*/ 144590 h 256883"/>
                    <a:gd name="connsiteX4" fmla="*/ 22922 w 179039"/>
                    <a:gd name="connsiteY4" fmla="*/ 232553 h 256883"/>
                    <a:gd name="connsiteX5" fmla="*/ 71184 w 179039"/>
                    <a:gd name="connsiteY5" fmla="*/ 242673 h 256883"/>
                    <a:gd name="connsiteX6" fmla="*/ 92202 w 179039"/>
                    <a:gd name="connsiteY6" fmla="*/ 210757 h 256883"/>
                    <a:gd name="connsiteX7" fmla="*/ 181722 w 179039"/>
                    <a:gd name="connsiteY7" fmla="*/ 15370 h 256883"/>
                    <a:gd name="connsiteX8" fmla="*/ 184057 w 179039"/>
                    <a:gd name="connsiteY8" fmla="*/ 2915 h 256883"/>
                    <a:gd name="connsiteX9" fmla="*/ 169267 w 179039"/>
                    <a:gd name="connsiteY9" fmla="*/ 3694 h 25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039" h="256883">
                      <a:moveTo>
                        <a:pt x="169267" y="3694"/>
                      </a:moveTo>
                      <a:cubicBezTo>
                        <a:pt x="121783" y="20041"/>
                        <a:pt x="74298" y="36388"/>
                        <a:pt x="26814" y="51178"/>
                      </a:cubicBezTo>
                      <a:cubicBezTo>
                        <a:pt x="6574" y="57406"/>
                        <a:pt x="-3545" y="65968"/>
                        <a:pt x="1125" y="83873"/>
                      </a:cubicBezTo>
                      <a:cubicBezTo>
                        <a:pt x="3461" y="107226"/>
                        <a:pt x="4239" y="125908"/>
                        <a:pt x="7353" y="144590"/>
                      </a:cubicBezTo>
                      <a:cubicBezTo>
                        <a:pt x="12023" y="174171"/>
                        <a:pt x="12802" y="204530"/>
                        <a:pt x="22922" y="232553"/>
                      </a:cubicBezTo>
                      <a:cubicBezTo>
                        <a:pt x="33820" y="263691"/>
                        <a:pt x="50167" y="267583"/>
                        <a:pt x="71184" y="242673"/>
                      </a:cubicBezTo>
                      <a:cubicBezTo>
                        <a:pt x="78969" y="233332"/>
                        <a:pt x="85975" y="221655"/>
                        <a:pt x="92202" y="210757"/>
                      </a:cubicBezTo>
                      <a:cubicBezTo>
                        <a:pt x="127232" y="147704"/>
                        <a:pt x="152920" y="80759"/>
                        <a:pt x="181722" y="15370"/>
                      </a:cubicBezTo>
                      <a:cubicBezTo>
                        <a:pt x="183279" y="11478"/>
                        <a:pt x="187171" y="6808"/>
                        <a:pt x="184057" y="2915"/>
                      </a:cubicBezTo>
                      <a:cubicBezTo>
                        <a:pt x="179387" y="-3312"/>
                        <a:pt x="173938" y="2137"/>
                        <a:pt x="169267" y="369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24">
                  <a:extLst>
                    <a:ext uri="{FF2B5EF4-FFF2-40B4-BE49-F238E27FC236}">
                      <a16:creationId xmlns:a16="http://schemas.microsoft.com/office/drawing/2014/main" id="{18FDC8A6-1383-4444-9BAE-A97991489D24}"/>
                    </a:ext>
                  </a:extLst>
                </p:cNvPr>
                <p:cNvSpPr/>
                <p:nvPr/>
              </p:nvSpPr>
              <p:spPr>
                <a:xfrm>
                  <a:off x="7708914" y="3041340"/>
                  <a:ext cx="155687" cy="233530"/>
                </a:xfrm>
                <a:custGeom>
                  <a:avLst/>
                  <a:gdLst>
                    <a:gd name="connsiteX0" fmla="*/ 151795 w 155686"/>
                    <a:gd name="connsiteY0" fmla="*/ 205506 h 233530"/>
                    <a:gd name="connsiteX1" fmla="*/ 7006 w 155686"/>
                    <a:gd name="connsiteY1" fmla="*/ 0 h 233530"/>
                    <a:gd name="connsiteX2" fmla="*/ 0 w 155686"/>
                    <a:gd name="connsiteY2" fmla="*/ 3114 h 233530"/>
                    <a:gd name="connsiteX3" fmla="*/ 21796 w 155686"/>
                    <a:gd name="connsiteY3" fmla="*/ 180596 h 233530"/>
                    <a:gd name="connsiteX4" fmla="*/ 32694 w 155686"/>
                    <a:gd name="connsiteY4" fmla="*/ 209399 h 233530"/>
                    <a:gd name="connsiteX5" fmla="*/ 126106 w 155686"/>
                    <a:gd name="connsiteY5" fmla="*/ 238200 h 233530"/>
                    <a:gd name="connsiteX6" fmla="*/ 151795 w 155686"/>
                    <a:gd name="connsiteY6" fmla="*/ 205506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686" h="233530">
                      <a:moveTo>
                        <a:pt x="151795" y="205506"/>
                      </a:moveTo>
                      <a:cubicBezTo>
                        <a:pt x="115986" y="127663"/>
                        <a:pt x="58383" y="66167"/>
                        <a:pt x="7006" y="0"/>
                      </a:cubicBezTo>
                      <a:cubicBezTo>
                        <a:pt x="4670" y="778"/>
                        <a:pt x="2335" y="2335"/>
                        <a:pt x="0" y="3114"/>
                      </a:cubicBezTo>
                      <a:cubicBezTo>
                        <a:pt x="7006" y="62275"/>
                        <a:pt x="14012" y="121435"/>
                        <a:pt x="21796" y="180596"/>
                      </a:cubicBezTo>
                      <a:cubicBezTo>
                        <a:pt x="23353" y="190716"/>
                        <a:pt x="19461" y="203949"/>
                        <a:pt x="32694" y="209399"/>
                      </a:cubicBezTo>
                      <a:cubicBezTo>
                        <a:pt x="63053" y="221854"/>
                        <a:pt x="93412" y="235087"/>
                        <a:pt x="126106" y="238200"/>
                      </a:cubicBezTo>
                      <a:cubicBezTo>
                        <a:pt x="152573" y="240536"/>
                        <a:pt x="161914" y="228081"/>
                        <a:pt x="151795" y="2055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5">
                  <a:extLst>
                    <a:ext uri="{FF2B5EF4-FFF2-40B4-BE49-F238E27FC236}">
                      <a16:creationId xmlns:a16="http://schemas.microsoft.com/office/drawing/2014/main" id="{40757850-AB83-48FE-96F5-AB0C1FE1094E}"/>
                    </a:ext>
                  </a:extLst>
                </p:cNvPr>
                <p:cNvSpPr/>
                <p:nvPr/>
              </p:nvSpPr>
              <p:spPr>
                <a:xfrm>
                  <a:off x="4875416" y="4489227"/>
                  <a:ext cx="786218" cy="482629"/>
                </a:xfrm>
                <a:custGeom>
                  <a:avLst/>
                  <a:gdLst>
                    <a:gd name="connsiteX0" fmla="*/ 787775 w 786217"/>
                    <a:gd name="connsiteY0" fmla="*/ 487299 h 482628"/>
                    <a:gd name="connsiteX1" fmla="*/ 0 w 786217"/>
                    <a:gd name="connsiteY1" fmla="*/ 0 h 482628"/>
                    <a:gd name="connsiteX2" fmla="*/ 787775 w 786217"/>
                    <a:gd name="connsiteY2" fmla="*/ 487299 h 48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6217" h="482628">
                      <a:moveTo>
                        <a:pt x="787775" y="487299"/>
                      </a:moveTo>
                      <a:cubicBezTo>
                        <a:pt x="523886" y="323828"/>
                        <a:pt x="265446" y="164249"/>
                        <a:pt x="0" y="0"/>
                      </a:cubicBezTo>
                      <a:cubicBezTo>
                        <a:pt x="190716" y="284128"/>
                        <a:pt x="460054" y="426582"/>
                        <a:pt x="787775" y="4872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6">
                  <a:extLst>
                    <a:ext uri="{FF2B5EF4-FFF2-40B4-BE49-F238E27FC236}">
                      <a16:creationId xmlns:a16="http://schemas.microsoft.com/office/drawing/2014/main" id="{FBA714EF-B43D-45A8-9131-DA434B1D1340}"/>
                    </a:ext>
                  </a:extLst>
                </p:cNvPr>
                <p:cNvSpPr/>
                <p:nvPr/>
              </p:nvSpPr>
              <p:spPr>
                <a:xfrm>
                  <a:off x="5015976" y="5311836"/>
                  <a:ext cx="358079" cy="186824"/>
                </a:xfrm>
                <a:custGeom>
                  <a:avLst/>
                  <a:gdLst>
                    <a:gd name="connsiteX0" fmla="*/ 344403 w 358079"/>
                    <a:gd name="connsiteY0" fmla="*/ 9536 h 186824"/>
                    <a:gd name="connsiteX1" fmla="*/ 325721 w 358079"/>
                    <a:gd name="connsiteY1" fmla="*/ 5643 h 186824"/>
                    <a:gd name="connsiteX2" fmla="*/ 175483 w 358079"/>
                    <a:gd name="connsiteY2" fmla="*/ 195 h 186824"/>
                    <a:gd name="connsiteX3" fmla="*/ 14348 w 358079"/>
                    <a:gd name="connsiteY3" fmla="*/ 5643 h 186824"/>
                    <a:gd name="connsiteX4" fmla="*/ 2671 w 358079"/>
                    <a:gd name="connsiteY4" fmla="*/ 21212 h 186824"/>
                    <a:gd name="connsiteX5" fmla="*/ 75065 w 358079"/>
                    <a:gd name="connsiteY5" fmla="*/ 177678 h 186824"/>
                    <a:gd name="connsiteX6" fmla="*/ 103089 w 358079"/>
                    <a:gd name="connsiteY6" fmla="*/ 186240 h 186824"/>
                    <a:gd name="connsiteX7" fmla="*/ 265782 w 358079"/>
                    <a:gd name="connsiteY7" fmla="*/ 106840 h 186824"/>
                    <a:gd name="connsiteX8" fmla="*/ 352966 w 358079"/>
                    <a:gd name="connsiteY8" fmla="*/ 50793 h 186824"/>
                    <a:gd name="connsiteX9" fmla="*/ 344403 w 358079"/>
                    <a:gd name="connsiteY9" fmla="*/ 9536 h 186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079" h="186824">
                      <a:moveTo>
                        <a:pt x="344403" y="9536"/>
                      </a:moveTo>
                      <a:cubicBezTo>
                        <a:pt x="338954" y="7200"/>
                        <a:pt x="331948" y="7200"/>
                        <a:pt x="325721" y="5643"/>
                      </a:cubicBezTo>
                      <a:cubicBezTo>
                        <a:pt x="275123" y="-3697"/>
                        <a:pt x="223746" y="1751"/>
                        <a:pt x="175483" y="195"/>
                      </a:cubicBezTo>
                      <a:cubicBezTo>
                        <a:pt x="120215" y="973"/>
                        <a:pt x="67281" y="-2141"/>
                        <a:pt x="14348" y="5643"/>
                      </a:cubicBezTo>
                      <a:cubicBezTo>
                        <a:pt x="3449" y="7200"/>
                        <a:pt x="-4335" y="7200"/>
                        <a:pt x="2671" y="21212"/>
                      </a:cubicBezTo>
                      <a:cubicBezTo>
                        <a:pt x="26802" y="73367"/>
                        <a:pt x="51712" y="125522"/>
                        <a:pt x="75065" y="177678"/>
                      </a:cubicBezTo>
                      <a:cubicBezTo>
                        <a:pt x="81293" y="191689"/>
                        <a:pt x="89077" y="193246"/>
                        <a:pt x="103089" y="186240"/>
                      </a:cubicBezTo>
                      <a:cubicBezTo>
                        <a:pt x="156801" y="158995"/>
                        <a:pt x="212070" y="134864"/>
                        <a:pt x="265782" y="106840"/>
                      </a:cubicBezTo>
                      <a:cubicBezTo>
                        <a:pt x="296140" y="90493"/>
                        <a:pt x="327278" y="74146"/>
                        <a:pt x="352966" y="50793"/>
                      </a:cubicBezTo>
                      <a:cubicBezTo>
                        <a:pt x="372427" y="33667"/>
                        <a:pt x="369313" y="18877"/>
                        <a:pt x="344403" y="95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7">
                  <a:extLst>
                    <a:ext uri="{FF2B5EF4-FFF2-40B4-BE49-F238E27FC236}">
                      <a16:creationId xmlns:a16="http://schemas.microsoft.com/office/drawing/2014/main" id="{74F31A28-D81F-466B-A853-895260150C4B}"/>
                    </a:ext>
                  </a:extLst>
                </p:cNvPr>
                <p:cNvSpPr/>
                <p:nvPr/>
              </p:nvSpPr>
              <p:spPr>
                <a:xfrm>
                  <a:off x="4701046" y="3246847"/>
                  <a:ext cx="653884" cy="311373"/>
                </a:xfrm>
                <a:custGeom>
                  <a:avLst/>
                  <a:gdLst>
                    <a:gd name="connsiteX0" fmla="*/ 658555 w 653884"/>
                    <a:gd name="connsiteY0" fmla="*/ 314487 h 311373"/>
                    <a:gd name="connsiteX1" fmla="*/ 0 w 653884"/>
                    <a:gd name="connsiteY1" fmla="*/ 0 h 311373"/>
                    <a:gd name="connsiteX2" fmla="*/ 293469 w 653884"/>
                    <a:gd name="connsiteY2" fmla="*/ 234309 h 311373"/>
                    <a:gd name="connsiteX3" fmla="*/ 658555 w 653884"/>
                    <a:gd name="connsiteY3" fmla="*/ 314487 h 31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884" h="311373">
                      <a:moveTo>
                        <a:pt x="658555" y="314487"/>
                      </a:moveTo>
                      <a:cubicBezTo>
                        <a:pt x="438258" y="209399"/>
                        <a:pt x="218740" y="105089"/>
                        <a:pt x="0" y="0"/>
                      </a:cubicBezTo>
                      <a:cubicBezTo>
                        <a:pt x="83292" y="97304"/>
                        <a:pt x="177483" y="179818"/>
                        <a:pt x="293469" y="234309"/>
                      </a:cubicBezTo>
                      <a:cubicBezTo>
                        <a:pt x="375205" y="273230"/>
                        <a:pt x="607178" y="325385"/>
                        <a:pt x="658555" y="31448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8">
                  <a:extLst>
                    <a:ext uri="{FF2B5EF4-FFF2-40B4-BE49-F238E27FC236}">
                      <a16:creationId xmlns:a16="http://schemas.microsoft.com/office/drawing/2014/main" id="{B0B0C9F0-1933-4C64-B595-E455E4A3F07E}"/>
                    </a:ext>
                  </a:extLst>
                </p:cNvPr>
                <p:cNvSpPr/>
                <p:nvPr/>
              </p:nvSpPr>
              <p:spPr>
                <a:xfrm>
                  <a:off x="4224645" y="3545765"/>
                  <a:ext cx="210177" cy="731728"/>
                </a:xfrm>
                <a:custGeom>
                  <a:avLst/>
                  <a:gdLst>
                    <a:gd name="connsiteX0" fmla="*/ 211734 w 210177"/>
                    <a:gd name="connsiteY0" fmla="*/ 27245 h 731727"/>
                    <a:gd name="connsiteX1" fmla="*/ 200836 w 210177"/>
                    <a:gd name="connsiteY1" fmla="*/ 0 h 731727"/>
                    <a:gd name="connsiteX2" fmla="*/ 0 w 210177"/>
                    <a:gd name="connsiteY2" fmla="*/ 735620 h 731727"/>
                    <a:gd name="connsiteX3" fmla="*/ 18682 w 210177"/>
                    <a:gd name="connsiteY3" fmla="*/ 718494 h 731727"/>
                    <a:gd name="connsiteX4" fmla="*/ 68502 w 210177"/>
                    <a:gd name="connsiteY4" fmla="*/ 627417 h 731727"/>
                    <a:gd name="connsiteX5" fmla="*/ 189938 w 210177"/>
                    <a:gd name="connsiteY5" fmla="*/ 338619 h 731727"/>
                    <a:gd name="connsiteX6" fmla="*/ 214069 w 210177"/>
                    <a:gd name="connsiteY6" fmla="*/ 171255 h 731727"/>
                    <a:gd name="connsiteX7" fmla="*/ 211734 w 210177"/>
                    <a:gd name="connsiteY7" fmla="*/ 27245 h 73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177" h="731727">
                      <a:moveTo>
                        <a:pt x="211734" y="27245"/>
                      </a:moveTo>
                      <a:cubicBezTo>
                        <a:pt x="212512" y="17904"/>
                        <a:pt x="211734" y="9341"/>
                        <a:pt x="200836" y="0"/>
                      </a:cubicBezTo>
                      <a:cubicBezTo>
                        <a:pt x="133891" y="245207"/>
                        <a:pt x="67724" y="489635"/>
                        <a:pt x="0" y="735620"/>
                      </a:cubicBezTo>
                      <a:cubicBezTo>
                        <a:pt x="14790" y="733285"/>
                        <a:pt x="14790" y="724722"/>
                        <a:pt x="18682" y="718494"/>
                      </a:cubicBezTo>
                      <a:cubicBezTo>
                        <a:pt x="35808" y="688136"/>
                        <a:pt x="52155" y="657776"/>
                        <a:pt x="68502" y="627417"/>
                      </a:cubicBezTo>
                      <a:cubicBezTo>
                        <a:pt x="117543" y="534784"/>
                        <a:pt x="163471" y="440593"/>
                        <a:pt x="189938" y="338619"/>
                      </a:cubicBezTo>
                      <a:cubicBezTo>
                        <a:pt x="203950" y="284128"/>
                        <a:pt x="208620" y="228081"/>
                        <a:pt x="214069" y="171255"/>
                      </a:cubicBezTo>
                      <a:cubicBezTo>
                        <a:pt x="217961" y="122214"/>
                        <a:pt x="207842" y="75508"/>
                        <a:pt x="211734" y="272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9">
                  <a:extLst>
                    <a:ext uri="{FF2B5EF4-FFF2-40B4-BE49-F238E27FC236}">
                      <a16:creationId xmlns:a16="http://schemas.microsoft.com/office/drawing/2014/main" id="{A4E15B3A-02D5-4C48-9B66-86C5F7721F51}"/>
                    </a:ext>
                  </a:extLst>
                </p:cNvPr>
                <p:cNvSpPr/>
                <p:nvPr/>
              </p:nvSpPr>
              <p:spPr>
                <a:xfrm>
                  <a:off x="5327685" y="2993077"/>
                  <a:ext cx="186824" cy="342511"/>
                </a:xfrm>
                <a:custGeom>
                  <a:avLst/>
                  <a:gdLst>
                    <a:gd name="connsiteX0" fmla="*/ 189160 w 186824"/>
                    <a:gd name="connsiteY0" fmla="*/ 249099 h 342510"/>
                    <a:gd name="connsiteX1" fmla="*/ 186046 w 186824"/>
                    <a:gd name="connsiteY1" fmla="*/ 197722 h 342510"/>
                    <a:gd name="connsiteX2" fmla="*/ 185267 w 186824"/>
                    <a:gd name="connsiteY2" fmla="*/ 188381 h 342510"/>
                    <a:gd name="connsiteX3" fmla="*/ 174369 w 186824"/>
                    <a:gd name="connsiteY3" fmla="*/ 126885 h 342510"/>
                    <a:gd name="connsiteX4" fmla="*/ 184489 w 186824"/>
                    <a:gd name="connsiteY4" fmla="*/ 110538 h 342510"/>
                    <a:gd name="connsiteX5" fmla="*/ 162693 w 186824"/>
                    <a:gd name="connsiteY5" fmla="*/ 97304 h 342510"/>
                    <a:gd name="connsiteX6" fmla="*/ 142454 w 186824"/>
                    <a:gd name="connsiteY6" fmla="*/ 0 h 342510"/>
                    <a:gd name="connsiteX7" fmla="*/ 0 w 186824"/>
                    <a:gd name="connsiteY7" fmla="*/ 343289 h 342510"/>
                    <a:gd name="connsiteX8" fmla="*/ 170477 w 186824"/>
                    <a:gd name="connsiteY8" fmla="*/ 285685 h 342510"/>
                    <a:gd name="connsiteX9" fmla="*/ 189160 w 186824"/>
                    <a:gd name="connsiteY9" fmla="*/ 249099 h 34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824" h="342510">
                      <a:moveTo>
                        <a:pt x="189160" y="249099"/>
                      </a:moveTo>
                      <a:cubicBezTo>
                        <a:pt x="186046" y="231973"/>
                        <a:pt x="172812" y="215626"/>
                        <a:pt x="186046" y="197722"/>
                      </a:cubicBezTo>
                      <a:cubicBezTo>
                        <a:pt x="186046" y="194608"/>
                        <a:pt x="185267" y="191495"/>
                        <a:pt x="185267" y="188381"/>
                      </a:cubicBezTo>
                      <a:cubicBezTo>
                        <a:pt x="151795" y="158800"/>
                        <a:pt x="151795" y="158800"/>
                        <a:pt x="174369" y="126885"/>
                      </a:cubicBezTo>
                      <a:cubicBezTo>
                        <a:pt x="177483" y="121436"/>
                        <a:pt x="181375" y="115987"/>
                        <a:pt x="184489" y="110538"/>
                      </a:cubicBezTo>
                      <a:cubicBezTo>
                        <a:pt x="171255" y="115208"/>
                        <a:pt x="165807" y="112094"/>
                        <a:pt x="162693" y="97304"/>
                      </a:cubicBezTo>
                      <a:cubicBezTo>
                        <a:pt x="156465" y="66945"/>
                        <a:pt x="156465" y="35030"/>
                        <a:pt x="142454" y="0"/>
                      </a:cubicBezTo>
                      <a:cubicBezTo>
                        <a:pt x="93412" y="117544"/>
                        <a:pt x="46706" y="230416"/>
                        <a:pt x="0" y="343289"/>
                      </a:cubicBezTo>
                      <a:cubicBezTo>
                        <a:pt x="61496" y="326942"/>
                        <a:pt x="115208" y="305146"/>
                        <a:pt x="170477" y="285685"/>
                      </a:cubicBezTo>
                      <a:cubicBezTo>
                        <a:pt x="189938" y="279458"/>
                        <a:pt x="192273" y="268560"/>
                        <a:pt x="189160" y="2490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30">
                  <a:extLst>
                    <a:ext uri="{FF2B5EF4-FFF2-40B4-BE49-F238E27FC236}">
                      <a16:creationId xmlns:a16="http://schemas.microsoft.com/office/drawing/2014/main" id="{626159BC-BE83-4831-9DD4-38551CDD4344}"/>
                    </a:ext>
                  </a:extLst>
                </p:cNvPr>
                <p:cNvSpPr/>
                <p:nvPr/>
              </p:nvSpPr>
              <p:spPr>
                <a:xfrm>
                  <a:off x="4973498" y="4352222"/>
                  <a:ext cx="576041" cy="233530"/>
                </a:xfrm>
                <a:custGeom>
                  <a:avLst/>
                  <a:gdLst>
                    <a:gd name="connsiteX0" fmla="*/ 581490 w 576040"/>
                    <a:gd name="connsiteY0" fmla="*/ 238201 h 233530"/>
                    <a:gd name="connsiteX1" fmla="*/ 0 w 576040"/>
                    <a:gd name="connsiteY1" fmla="*/ 0 h 233530"/>
                    <a:gd name="connsiteX2" fmla="*/ 581490 w 576040"/>
                    <a:gd name="connsiteY2" fmla="*/ 238201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040" h="233530">
                      <a:moveTo>
                        <a:pt x="581490" y="238201"/>
                      </a:moveTo>
                      <a:cubicBezTo>
                        <a:pt x="387660" y="158801"/>
                        <a:pt x="193830" y="79400"/>
                        <a:pt x="0" y="0"/>
                      </a:cubicBezTo>
                      <a:cubicBezTo>
                        <a:pt x="165806" y="147124"/>
                        <a:pt x="359636" y="227303"/>
                        <a:pt x="581490" y="2382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31">
                  <a:extLst>
                    <a:ext uri="{FF2B5EF4-FFF2-40B4-BE49-F238E27FC236}">
                      <a16:creationId xmlns:a16="http://schemas.microsoft.com/office/drawing/2014/main" id="{BBCA43AB-1685-42A5-BC29-F20398C5B582}"/>
                    </a:ext>
                  </a:extLst>
                </p:cNvPr>
                <p:cNvSpPr/>
                <p:nvPr/>
              </p:nvSpPr>
              <p:spPr>
                <a:xfrm>
                  <a:off x="3822070" y="3051475"/>
                  <a:ext cx="210177" cy="194608"/>
                </a:xfrm>
                <a:custGeom>
                  <a:avLst/>
                  <a:gdLst>
                    <a:gd name="connsiteX0" fmla="*/ 176051 w 210177"/>
                    <a:gd name="connsiteY0" fmla="*/ 10105 h 194608"/>
                    <a:gd name="connsiteX1" fmla="*/ 158926 w 210177"/>
                    <a:gd name="connsiteY1" fmla="*/ 5434 h 194608"/>
                    <a:gd name="connsiteX2" fmla="*/ 7910 w 210177"/>
                    <a:gd name="connsiteY2" fmla="*/ 167348 h 194608"/>
                    <a:gd name="connsiteX3" fmla="*/ 2460 w 210177"/>
                    <a:gd name="connsiteY3" fmla="*/ 189144 h 194608"/>
                    <a:gd name="connsiteX4" fmla="*/ 22700 w 210177"/>
                    <a:gd name="connsiteY4" fmla="*/ 194593 h 194608"/>
                    <a:gd name="connsiteX5" fmla="*/ 33598 w 210177"/>
                    <a:gd name="connsiteY5" fmla="*/ 194593 h 194608"/>
                    <a:gd name="connsiteX6" fmla="*/ 207189 w 210177"/>
                    <a:gd name="connsiteY6" fmla="*/ 129205 h 194608"/>
                    <a:gd name="connsiteX7" fmla="*/ 214973 w 210177"/>
                    <a:gd name="connsiteY7" fmla="*/ 112079 h 194608"/>
                    <a:gd name="connsiteX8" fmla="*/ 176051 w 210177"/>
                    <a:gd name="connsiteY8" fmla="*/ 10105 h 19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77" h="194608">
                      <a:moveTo>
                        <a:pt x="176051" y="10105"/>
                      </a:moveTo>
                      <a:cubicBezTo>
                        <a:pt x="172159" y="-1572"/>
                        <a:pt x="167488" y="-3129"/>
                        <a:pt x="158926" y="5434"/>
                      </a:cubicBezTo>
                      <a:cubicBezTo>
                        <a:pt x="108327" y="59146"/>
                        <a:pt x="49166" y="105074"/>
                        <a:pt x="7910" y="167348"/>
                      </a:cubicBezTo>
                      <a:cubicBezTo>
                        <a:pt x="3239" y="173576"/>
                        <a:pt x="-3767" y="180582"/>
                        <a:pt x="2460" y="189144"/>
                      </a:cubicBezTo>
                      <a:cubicBezTo>
                        <a:pt x="7131" y="196150"/>
                        <a:pt x="14915" y="194593"/>
                        <a:pt x="22700" y="194593"/>
                      </a:cubicBezTo>
                      <a:cubicBezTo>
                        <a:pt x="26592" y="194593"/>
                        <a:pt x="30484" y="195372"/>
                        <a:pt x="33598" y="194593"/>
                      </a:cubicBezTo>
                      <a:cubicBezTo>
                        <a:pt x="93537" y="177468"/>
                        <a:pt x="151141" y="154115"/>
                        <a:pt x="207189" y="129205"/>
                      </a:cubicBezTo>
                      <a:cubicBezTo>
                        <a:pt x="214973" y="126091"/>
                        <a:pt x="218087" y="120642"/>
                        <a:pt x="214973" y="112079"/>
                      </a:cubicBezTo>
                      <a:cubicBezTo>
                        <a:pt x="201740" y="77828"/>
                        <a:pt x="188506" y="44356"/>
                        <a:pt x="176051" y="101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20">
                <a:extLst>
                  <a:ext uri="{FF2B5EF4-FFF2-40B4-BE49-F238E27FC236}">
                    <a16:creationId xmlns:a16="http://schemas.microsoft.com/office/drawing/2014/main" id="{E5971981-BA1A-4E5F-92E2-B96B16B6F204}"/>
                  </a:ext>
                </a:extLst>
              </p:cNvPr>
              <p:cNvSpPr/>
              <p:nvPr/>
            </p:nvSpPr>
            <p:spPr>
              <a:xfrm>
                <a:off x="5487707" y="2989274"/>
                <a:ext cx="1354474" cy="3113734"/>
              </a:xfrm>
              <a:custGeom>
                <a:avLst/>
                <a:gdLst>
                  <a:gd name="connsiteX0" fmla="*/ 365421 w 1354474"/>
                  <a:gd name="connsiteY0" fmla="*/ 1422110 h 3113734"/>
                  <a:gd name="connsiteX1" fmla="*/ 333505 w 1354474"/>
                  <a:gd name="connsiteY1" fmla="*/ 1334147 h 3113734"/>
                  <a:gd name="connsiteX2" fmla="*/ 327278 w 1354474"/>
                  <a:gd name="connsiteY2" fmla="*/ 1316242 h 3113734"/>
                  <a:gd name="connsiteX3" fmla="*/ 322607 w 1354474"/>
                  <a:gd name="connsiteY3" fmla="*/ 1290554 h 3113734"/>
                  <a:gd name="connsiteX4" fmla="*/ 300811 w 1354474"/>
                  <a:gd name="connsiteY4" fmla="*/ 1224387 h 3113734"/>
                  <a:gd name="connsiteX5" fmla="*/ 289913 w 1354474"/>
                  <a:gd name="connsiteY5" fmla="*/ 1190136 h 3113734"/>
                  <a:gd name="connsiteX6" fmla="*/ 289134 w 1354474"/>
                  <a:gd name="connsiteY6" fmla="*/ 1180795 h 3113734"/>
                  <a:gd name="connsiteX7" fmla="*/ 279015 w 1354474"/>
                  <a:gd name="connsiteY7" fmla="*/ 1147323 h 3113734"/>
                  <a:gd name="connsiteX8" fmla="*/ 277458 w 1354474"/>
                  <a:gd name="connsiteY8" fmla="*/ 1137203 h 3113734"/>
                  <a:gd name="connsiteX9" fmla="*/ 267338 w 1354474"/>
                  <a:gd name="connsiteY9" fmla="*/ 1103730 h 3113734"/>
                  <a:gd name="connsiteX10" fmla="*/ 255662 w 1354474"/>
                  <a:gd name="connsiteY10" fmla="*/ 1060138 h 3113734"/>
                  <a:gd name="connsiteX11" fmla="*/ 245542 w 1354474"/>
                  <a:gd name="connsiteY11" fmla="*/ 1026665 h 3113734"/>
                  <a:gd name="connsiteX12" fmla="*/ 244764 w 1354474"/>
                  <a:gd name="connsiteY12" fmla="*/ 1017324 h 3113734"/>
                  <a:gd name="connsiteX13" fmla="*/ 233866 w 1354474"/>
                  <a:gd name="connsiteY13" fmla="*/ 983073 h 3113734"/>
                  <a:gd name="connsiteX14" fmla="*/ 233866 w 1354474"/>
                  <a:gd name="connsiteY14" fmla="*/ 983073 h 3113734"/>
                  <a:gd name="connsiteX15" fmla="*/ 222189 w 1354474"/>
                  <a:gd name="connsiteY15" fmla="*/ 939481 h 3113734"/>
                  <a:gd name="connsiteX16" fmla="*/ 222189 w 1354474"/>
                  <a:gd name="connsiteY16" fmla="*/ 939481 h 3113734"/>
                  <a:gd name="connsiteX17" fmla="*/ 210513 w 1354474"/>
                  <a:gd name="connsiteY17" fmla="*/ 895888 h 3113734"/>
                  <a:gd name="connsiteX18" fmla="*/ 200393 w 1354474"/>
                  <a:gd name="connsiteY18" fmla="*/ 873314 h 3113734"/>
                  <a:gd name="connsiteX19" fmla="*/ 195722 w 1354474"/>
                  <a:gd name="connsiteY19" fmla="*/ 858523 h 3113734"/>
                  <a:gd name="connsiteX20" fmla="*/ 190273 w 1354474"/>
                  <a:gd name="connsiteY20" fmla="*/ 828943 h 3113734"/>
                  <a:gd name="connsiteX21" fmla="*/ 189495 w 1354474"/>
                  <a:gd name="connsiteY21" fmla="*/ 829721 h 3113734"/>
                  <a:gd name="connsiteX22" fmla="*/ 180154 w 1354474"/>
                  <a:gd name="connsiteY22" fmla="*/ 795470 h 3113734"/>
                  <a:gd name="connsiteX23" fmla="*/ 156801 w 1354474"/>
                  <a:gd name="connsiteY23" fmla="*/ 698166 h 3113734"/>
                  <a:gd name="connsiteX24" fmla="*/ 151352 w 1354474"/>
                  <a:gd name="connsiteY24" fmla="*/ 677148 h 3113734"/>
                  <a:gd name="connsiteX25" fmla="*/ 142789 w 1354474"/>
                  <a:gd name="connsiteY25" fmla="*/ 632778 h 3113734"/>
                  <a:gd name="connsiteX26" fmla="*/ 140454 w 1354474"/>
                  <a:gd name="connsiteY26" fmla="*/ 620323 h 3113734"/>
                  <a:gd name="connsiteX27" fmla="*/ 135005 w 1354474"/>
                  <a:gd name="connsiteY27" fmla="*/ 565833 h 3113734"/>
                  <a:gd name="connsiteX28" fmla="*/ 124106 w 1354474"/>
                  <a:gd name="connsiteY28" fmla="*/ 392242 h 3113734"/>
                  <a:gd name="connsiteX29" fmla="*/ 145903 w 1354474"/>
                  <a:gd name="connsiteY29" fmla="*/ 346314 h 3113734"/>
                  <a:gd name="connsiteX30" fmla="*/ 150573 w 1354474"/>
                  <a:gd name="connsiteY30" fmla="*/ 345536 h 3113734"/>
                  <a:gd name="connsiteX31" fmla="*/ 156022 w 1354474"/>
                  <a:gd name="connsiteY31" fmla="*/ 318291 h 3113734"/>
                  <a:gd name="connsiteX32" fmla="*/ 25245 w 1354474"/>
                  <a:gd name="connsiteY32" fmla="*/ 201525 h 3113734"/>
                  <a:gd name="connsiteX33" fmla="*/ 18240 w 1354474"/>
                  <a:gd name="connsiteY33" fmla="*/ 192963 h 3113734"/>
                  <a:gd name="connsiteX34" fmla="*/ 8120 w 1354474"/>
                  <a:gd name="connsiteY34" fmla="*/ 131466 h 3113734"/>
                  <a:gd name="connsiteX35" fmla="*/ 23688 w 1354474"/>
                  <a:gd name="connsiteY35" fmla="*/ 115119 h 3113734"/>
                  <a:gd name="connsiteX36" fmla="*/ 124106 w 1354474"/>
                  <a:gd name="connsiteY36" fmla="*/ 11588 h 3113734"/>
                  <a:gd name="connsiteX37" fmla="*/ 167699 w 1354474"/>
                  <a:gd name="connsiteY37" fmla="*/ 17037 h 3113734"/>
                  <a:gd name="connsiteX38" fmla="*/ 234644 w 1354474"/>
                  <a:gd name="connsiteY38" fmla="*/ 60629 h 3113734"/>
                  <a:gd name="connsiteX39" fmla="*/ 285242 w 1354474"/>
                  <a:gd name="connsiteY39" fmla="*/ 140808 h 3113734"/>
                  <a:gd name="connsiteX40" fmla="*/ 293805 w 1354474"/>
                  <a:gd name="connsiteY40" fmla="*/ 205418 h 3113734"/>
                  <a:gd name="connsiteX41" fmla="*/ 292248 w 1354474"/>
                  <a:gd name="connsiteY41" fmla="*/ 234998 h 3113734"/>
                  <a:gd name="connsiteX42" fmla="*/ 299254 w 1354474"/>
                  <a:gd name="connsiteY42" fmla="*/ 269249 h 3113734"/>
                  <a:gd name="connsiteX43" fmla="*/ 354523 w 1354474"/>
                  <a:gd name="connsiteY43" fmla="*/ 294938 h 3113734"/>
                  <a:gd name="connsiteX44" fmla="*/ 531227 w 1354474"/>
                  <a:gd name="connsiteY44" fmla="*/ 458409 h 3113734"/>
                  <a:gd name="connsiteX45" fmla="*/ 540568 w 1354474"/>
                  <a:gd name="connsiteY45" fmla="*/ 466971 h 3113734"/>
                  <a:gd name="connsiteX46" fmla="*/ 553023 w 1354474"/>
                  <a:gd name="connsiteY46" fmla="*/ 487989 h 3113734"/>
                  <a:gd name="connsiteX47" fmla="*/ 553023 w 1354474"/>
                  <a:gd name="connsiteY47" fmla="*/ 488767 h 3113734"/>
                  <a:gd name="connsiteX48" fmla="*/ 574820 w 1354474"/>
                  <a:gd name="connsiteY48" fmla="*/ 522240 h 3113734"/>
                  <a:gd name="connsiteX49" fmla="*/ 619969 w 1354474"/>
                  <a:gd name="connsiteY49" fmla="*/ 608646 h 3113734"/>
                  <a:gd name="connsiteX50" fmla="*/ 630867 w 1354474"/>
                  <a:gd name="connsiteY50" fmla="*/ 631221 h 3113734"/>
                  <a:gd name="connsiteX51" fmla="*/ 630867 w 1354474"/>
                  <a:gd name="connsiteY51" fmla="*/ 631221 h 3113734"/>
                  <a:gd name="connsiteX52" fmla="*/ 641765 w 1354474"/>
                  <a:gd name="connsiteY52" fmla="*/ 652238 h 3113734"/>
                  <a:gd name="connsiteX53" fmla="*/ 651106 w 1354474"/>
                  <a:gd name="connsiteY53" fmla="*/ 666250 h 3113734"/>
                  <a:gd name="connsiteX54" fmla="*/ 674459 w 1354474"/>
                  <a:gd name="connsiteY54" fmla="*/ 729304 h 3113734"/>
                  <a:gd name="connsiteX55" fmla="*/ 684579 w 1354474"/>
                  <a:gd name="connsiteY55" fmla="*/ 747207 h 3113734"/>
                  <a:gd name="connsiteX56" fmla="*/ 685357 w 1354474"/>
                  <a:gd name="connsiteY56" fmla="*/ 751878 h 3113734"/>
                  <a:gd name="connsiteX57" fmla="*/ 698591 w 1354474"/>
                  <a:gd name="connsiteY57" fmla="*/ 773674 h 3113734"/>
                  <a:gd name="connsiteX58" fmla="*/ 700926 w 1354474"/>
                  <a:gd name="connsiteY58" fmla="*/ 780680 h 3113734"/>
                  <a:gd name="connsiteX59" fmla="*/ 707932 w 1354474"/>
                  <a:gd name="connsiteY59" fmla="*/ 807147 h 3113734"/>
                  <a:gd name="connsiteX60" fmla="*/ 728949 w 1354474"/>
                  <a:gd name="connsiteY60" fmla="*/ 851518 h 3113734"/>
                  <a:gd name="connsiteX61" fmla="*/ 739069 w 1354474"/>
                  <a:gd name="connsiteY61" fmla="*/ 874092 h 3113734"/>
                  <a:gd name="connsiteX62" fmla="*/ 739847 w 1354474"/>
                  <a:gd name="connsiteY62" fmla="*/ 874092 h 3113734"/>
                  <a:gd name="connsiteX63" fmla="*/ 749967 w 1354474"/>
                  <a:gd name="connsiteY63" fmla="*/ 897445 h 3113734"/>
                  <a:gd name="connsiteX64" fmla="*/ 762422 w 1354474"/>
                  <a:gd name="connsiteY64" fmla="*/ 939481 h 3113734"/>
                  <a:gd name="connsiteX65" fmla="*/ 772542 w 1354474"/>
                  <a:gd name="connsiteY65" fmla="*/ 962055 h 3113734"/>
                  <a:gd name="connsiteX66" fmla="*/ 795895 w 1354474"/>
                  <a:gd name="connsiteY66" fmla="*/ 1027444 h 3113734"/>
                  <a:gd name="connsiteX67" fmla="*/ 805236 w 1354474"/>
                  <a:gd name="connsiteY67" fmla="*/ 1050018 h 3113734"/>
                  <a:gd name="connsiteX68" fmla="*/ 806014 w 1354474"/>
                  <a:gd name="connsiteY68" fmla="*/ 1050018 h 3113734"/>
                  <a:gd name="connsiteX69" fmla="*/ 811463 w 1354474"/>
                  <a:gd name="connsiteY69" fmla="*/ 1068701 h 3113734"/>
                  <a:gd name="connsiteX70" fmla="*/ 817691 w 1354474"/>
                  <a:gd name="connsiteY70" fmla="*/ 1093610 h 3113734"/>
                  <a:gd name="connsiteX71" fmla="*/ 828589 w 1354474"/>
                  <a:gd name="connsiteY71" fmla="*/ 1125526 h 3113734"/>
                  <a:gd name="connsiteX72" fmla="*/ 839487 w 1354474"/>
                  <a:gd name="connsiteY72" fmla="*/ 1158999 h 3113734"/>
                  <a:gd name="connsiteX73" fmla="*/ 848828 w 1354474"/>
                  <a:gd name="connsiteY73" fmla="*/ 1170676 h 3113734"/>
                  <a:gd name="connsiteX74" fmla="*/ 855056 w 1354474"/>
                  <a:gd name="connsiteY74" fmla="*/ 1189358 h 3113734"/>
                  <a:gd name="connsiteX75" fmla="*/ 864397 w 1354474"/>
                  <a:gd name="connsiteY75" fmla="*/ 1213489 h 3113734"/>
                  <a:gd name="connsiteX76" fmla="*/ 866732 w 1354474"/>
                  <a:gd name="connsiteY76" fmla="*/ 1224387 h 3113734"/>
                  <a:gd name="connsiteX77" fmla="*/ 874517 w 1354474"/>
                  <a:gd name="connsiteY77" fmla="*/ 1246183 h 3113734"/>
                  <a:gd name="connsiteX78" fmla="*/ 877630 w 1354474"/>
                  <a:gd name="connsiteY78" fmla="*/ 1252411 h 3113734"/>
                  <a:gd name="connsiteX79" fmla="*/ 885415 w 1354474"/>
                  <a:gd name="connsiteY79" fmla="*/ 1278099 h 3113734"/>
                  <a:gd name="connsiteX80" fmla="*/ 893977 w 1354474"/>
                  <a:gd name="connsiteY80" fmla="*/ 1296781 h 3113734"/>
                  <a:gd name="connsiteX81" fmla="*/ 939126 w 1354474"/>
                  <a:gd name="connsiteY81" fmla="*/ 1433007 h 3113734"/>
                  <a:gd name="connsiteX82" fmla="*/ 950024 w 1354474"/>
                  <a:gd name="connsiteY82" fmla="*/ 1465702 h 3113734"/>
                  <a:gd name="connsiteX83" fmla="*/ 950024 w 1354474"/>
                  <a:gd name="connsiteY83" fmla="*/ 1465702 h 3113734"/>
                  <a:gd name="connsiteX84" fmla="*/ 955474 w 1354474"/>
                  <a:gd name="connsiteY84" fmla="*/ 1480492 h 3113734"/>
                  <a:gd name="connsiteX85" fmla="*/ 961701 w 1354474"/>
                  <a:gd name="connsiteY85" fmla="*/ 1509294 h 3113734"/>
                  <a:gd name="connsiteX86" fmla="*/ 961701 w 1354474"/>
                  <a:gd name="connsiteY86" fmla="*/ 1509294 h 3113734"/>
                  <a:gd name="connsiteX87" fmla="*/ 971821 w 1354474"/>
                  <a:gd name="connsiteY87" fmla="*/ 1537318 h 3113734"/>
                  <a:gd name="connsiteX88" fmla="*/ 981940 w 1354474"/>
                  <a:gd name="connsiteY88" fmla="*/ 1554443 h 3113734"/>
                  <a:gd name="connsiteX89" fmla="*/ 988168 w 1354474"/>
                  <a:gd name="connsiteY89" fmla="*/ 1572347 h 3113734"/>
                  <a:gd name="connsiteX90" fmla="*/ 992838 w 1354474"/>
                  <a:gd name="connsiteY90" fmla="*/ 1598035 h 3113734"/>
                  <a:gd name="connsiteX91" fmla="*/ 1016191 w 1354474"/>
                  <a:gd name="connsiteY91" fmla="*/ 1663424 h 3113734"/>
                  <a:gd name="connsiteX92" fmla="*/ 1027089 w 1354474"/>
                  <a:gd name="connsiteY92" fmla="*/ 1696118 h 3113734"/>
                  <a:gd name="connsiteX93" fmla="*/ 1037988 w 1354474"/>
                  <a:gd name="connsiteY93" fmla="*/ 1728812 h 3113734"/>
                  <a:gd name="connsiteX94" fmla="*/ 1043437 w 1354474"/>
                  <a:gd name="connsiteY94" fmla="*/ 1747495 h 3113734"/>
                  <a:gd name="connsiteX95" fmla="*/ 1050442 w 1354474"/>
                  <a:gd name="connsiteY95" fmla="*/ 1770848 h 3113734"/>
                  <a:gd name="connsiteX96" fmla="*/ 1059784 w 1354474"/>
                  <a:gd name="connsiteY96" fmla="*/ 1790309 h 3113734"/>
                  <a:gd name="connsiteX97" fmla="*/ 1100262 w 1354474"/>
                  <a:gd name="connsiteY97" fmla="*/ 1921085 h 3113734"/>
                  <a:gd name="connsiteX98" fmla="*/ 1104933 w 1354474"/>
                  <a:gd name="connsiteY98" fmla="*/ 1942103 h 3113734"/>
                  <a:gd name="connsiteX99" fmla="*/ 1115053 w 1354474"/>
                  <a:gd name="connsiteY99" fmla="*/ 1970127 h 3113734"/>
                  <a:gd name="connsiteX100" fmla="*/ 1125172 w 1354474"/>
                  <a:gd name="connsiteY100" fmla="*/ 1992701 h 3113734"/>
                  <a:gd name="connsiteX101" fmla="*/ 1131400 w 1354474"/>
                  <a:gd name="connsiteY101" fmla="*/ 2011384 h 3113734"/>
                  <a:gd name="connsiteX102" fmla="*/ 1136849 w 1354474"/>
                  <a:gd name="connsiteY102" fmla="*/ 2037072 h 3113734"/>
                  <a:gd name="connsiteX103" fmla="*/ 1149304 w 1354474"/>
                  <a:gd name="connsiteY103" fmla="*/ 2079886 h 3113734"/>
                  <a:gd name="connsiteX104" fmla="*/ 1158645 w 1354474"/>
                  <a:gd name="connsiteY104" fmla="*/ 2103239 h 3113734"/>
                  <a:gd name="connsiteX105" fmla="*/ 1159423 w 1354474"/>
                  <a:gd name="connsiteY105" fmla="*/ 2103239 h 3113734"/>
                  <a:gd name="connsiteX106" fmla="*/ 1164872 w 1354474"/>
                  <a:gd name="connsiteY106" fmla="*/ 2117251 h 3113734"/>
                  <a:gd name="connsiteX107" fmla="*/ 1173435 w 1354474"/>
                  <a:gd name="connsiteY107" fmla="*/ 2145274 h 3113734"/>
                  <a:gd name="connsiteX108" fmla="*/ 1175770 w 1354474"/>
                  <a:gd name="connsiteY108" fmla="*/ 2152280 h 3113734"/>
                  <a:gd name="connsiteX109" fmla="*/ 1181998 w 1354474"/>
                  <a:gd name="connsiteY109" fmla="*/ 2180304 h 3113734"/>
                  <a:gd name="connsiteX110" fmla="*/ 1182776 w 1354474"/>
                  <a:gd name="connsiteY110" fmla="*/ 2184975 h 3113734"/>
                  <a:gd name="connsiteX111" fmla="*/ 1192896 w 1354474"/>
                  <a:gd name="connsiteY111" fmla="*/ 2213777 h 3113734"/>
                  <a:gd name="connsiteX112" fmla="*/ 1203015 w 1354474"/>
                  <a:gd name="connsiteY112" fmla="*/ 2235573 h 3113734"/>
                  <a:gd name="connsiteX113" fmla="*/ 1208465 w 1354474"/>
                  <a:gd name="connsiteY113" fmla="*/ 2254255 h 3113734"/>
                  <a:gd name="connsiteX114" fmla="*/ 1213913 w 1354474"/>
                  <a:gd name="connsiteY114" fmla="*/ 2279165 h 3113734"/>
                  <a:gd name="connsiteX115" fmla="*/ 1225590 w 1354474"/>
                  <a:gd name="connsiteY115" fmla="*/ 2321979 h 3113734"/>
                  <a:gd name="connsiteX116" fmla="*/ 1236488 w 1354474"/>
                  <a:gd name="connsiteY116" fmla="*/ 2356230 h 3113734"/>
                  <a:gd name="connsiteX117" fmla="*/ 1236488 w 1354474"/>
                  <a:gd name="connsiteY117" fmla="*/ 2356230 h 3113734"/>
                  <a:gd name="connsiteX118" fmla="*/ 1247386 w 1354474"/>
                  <a:gd name="connsiteY118" fmla="*/ 2389702 h 3113734"/>
                  <a:gd name="connsiteX119" fmla="*/ 1258284 w 1354474"/>
                  <a:gd name="connsiteY119" fmla="*/ 2412277 h 3113734"/>
                  <a:gd name="connsiteX120" fmla="*/ 1262955 w 1354474"/>
                  <a:gd name="connsiteY120" fmla="*/ 2427067 h 3113734"/>
                  <a:gd name="connsiteX121" fmla="*/ 1269182 w 1354474"/>
                  <a:gd name="connsiteY121" fmla="*/ 2456648 h 3113734"/>
                  <a:gd name="connsiteX122" fmla="*/ 1291757 w 1354474"/>
                  <a:gd name="connsiteY122" fmla="*/ 2522036 h 3113734"/>
                  <a:gd name="connsiteX123" fmla="*/ 1296427 w 1354474"/>
                  <a:gd name="connsiteY123" fmla="*/ 2536827 h 3113734"/>
                  <a:gd name="connsiteX124" fmla="*/ 1302655 w 1354474"/>
                  <a:gd name="connsiteY124" fmla="*/ 2565628 h 3113734"/>
                  <a:gd name="connsiteX125" fmla="*/ 1312775 w 1354474"/>
                  <a:gd name="connsiteY125" fmla="*/ 2588203 h 3113734"/>
                  <a:gd name="connsiteX126" fmla="*/ 1318224 w 1354474"/>
                  <a:gd name="connsiteY126" fmla="*/ 2606886 h 3113734"/>
                  <a:gd name="connsiteX127" fmla="*/ 1324451 w 1354474"/>
                  <a:gd name="connsiteY127" fmla="*/ 2632574 h 3113734"/>
                  <a:gd name="connsiteX128" fmla="*/ 1335349 w 1354474"/>
                  <a:gd name="connsiteY128" fmla="*/ 2669939 h 3113734"/>
                  <a:gd name="connsiteX129" fmla="*/ 1350139 w 1354474"/>
                  <a:gd name="connsiteY129" fmla="*/ 2722094 h 3113734"/>
                  <a:gd name="connsiteX130" fmla="*/ 1344690 w 1354474"/>
                  <a:gd name="connsiteY130" fmla="*/ 2778919 h 3113734"/>
                  <a:gd name="connsiteX131" fmla="*/ 1336128 w 1354474"/>
                  <a:gd name="connsiteY131" fmla="*/ 2815506 h 3113734"/>
                  <a:gd name="connsiteX132" fmla="*/ 1335349 w 1354474"/>
                  <a:gd name="connsiteY132" fmla="*/ 2824847 h 3113734"/>
                  <a:gd name="connsiteX133" fmla="*/ 1325230 w 1354474"/>
                  <a:gd name="connsiteY133" fmla="*/ 2859098 h 3113734"/>
                  <a:gd name="connsiteX134" fmla="*/ 1324451 w 1354474"/>
                  <a:gd name="connsiteY134" fmla="*/ 2873888 h 3113734"/>
                  <a:gd name="connsiteX135" fmla="*/ 1316667 w 1354474"/>
                  <a:gd name="connsiteY135" fmla="*/ 2898020 h 3113734"/>
                  <a:gd name="connsiteX136" fmla="*/ 1307325 w 1354474"/>
                  <a:gd name="connsiteY136" fmla="*/ 2926043 h 3113734"/>
                  <a:gd name="connsiteX137" fmla="*/ 1301877 w 1354474"/>
                  <a:gd name="connsiteY137" fmla="*/ 2940055 h 3113734"/>
                  <a:gd name="connsiteX138" fmla="*/ 1301098 w 1354474"/>
                  <a:gd name="connsiteY138" fmla="*/ 2950175 h 3113734"/>
                  <a:gd name="connsiteX139" fmla="*/ 1292535 w 1354474"/>
                  <a:gd name="connsiteY139" fmla="*/ 2966522 h 3113734"/>
                  <a:gd name="connsiteX140" fmla="*/ 1280859 w 1354474"/>
                  <a:gd name="connsiteY140" fmla="*/ 2996881 h 3113734"/>
                  <a:gd name="connsiteX141" fmla="*/ 1280080 w 1354474"/>
                  <a:gd name="connsiteY141" fmla="*/ 3006222 h 3113734"/>
                  <a:gd name="connsiteX142" fmla="*/ 1269182 w 1354474"/>
                  <a:gd name="connsiteY142" fmla="*/ 3038916 h 3113734"/>
                  <a:gd name="connsiteX143" fmla="*/ 1255171 w 1354474"/>
                  <a:gd name="connsiteY143" fmla="*/ 3096520 h 3113734"/>
                  <a:gd name="connsiteX144" fmla="*/ 1224812 w 1354474"/>
                  <a:gd name="connsiteY144" fmla="*/ 3108197 h 3113734"/>
                  <a:gd name="connsiteX145" fmla="*/ 1135292 w 1354474"/>
                  <a:gd name="connsiteY145" fmla="*/ 3051371 h 3113734"/>
                  <a:gd name="connsiteX146" fmla="*/ 1105711 w 1354474"/>
                  <a:gd name="connsiteY146" fmla="*/ 3039695 h 3113734"/>
                  <a:gd name="connsiteX147" fmla="*/ 1027089 w 1354474"/>
                  <a:gd name="connsiteY147" fmla="*/ 2984426 h 3113734"/>
                  <a:gd name="connsiteX148" fmla="*/ 993617 w 1354474"/>
                  <a:gd name="connsiteY148" fmla="*/ 2963408 h 3113734"/>
                  <a:gd name="connsiteX149" fmla="*/ 938348 w 1354474"/>
                  <a:gd name="connsiteY149" fmla="*/ 2930714 h 3113734"/>
                  <a:gd name="connsiteX150" fmla="*/ 916552 w 1354474"/>
                  <a:gd name="connsiteY150" fmla="*/ 2919816 h 3113734"/>
                  <a:gd name="connsiteX151" fmla="*/ 838709 w 1354474"/>
                  <a:gd name="connsiteY151" fmla="*/ 2865325 h 3113734"/>
                  <a:gd name="connsiteX152" fmla="*/ 828589 w 1354474"/>
                  <a:gd name="connsiteY152" fmla="*/ 2842751 h 3113734"/>
                  <a:gd name="connsiteX153" fmla="*/ 806014 w 1354474"/>
                  <a:gd name="connsiteY153" fmla="*/ 2772692 h 3113734"/>
                  <a:gd name="connsiteX154" fmla="*/ 795895 w 1354474"/>
                  <a:gd name="connsiteY154" fmla="*/ 2743890 h 3113734"/>
                  <a:gd name="connsiteX155" fmla="*/ 795116 w 1354474"/>
                  <a:gd name="connsiteY155" fmla="*/ 2739998 h 3113734"/>
                  <a:gd name="connsiteX156" fmla="*/ 782661 w 1354474"/>
                  <a:gd name="connsiteY156" fmla="*/ 2703411 h 3113734"/>
                  <a:gd name="connsiteX157" fmla="*/ 773320 w 1354474"/>
                  <a:gd name="connsiteY157" fmla="*/ 2678501 h 3113734"/>
                  <a:gd name="connsiteX158" fmla="*/ 773320 w 1354474"/>
                  <a:gd name="connsiteY158" fmla="*/ 2678501 h 3113734"/>
                  <a:gd name="connsiteX159" fmla="*/ 759308 w 1354474"/>
                  <a:gd name="connsiteY159" fmla="*/ 2647364 h 3113734"/>
                  <a:gd name="connsiteX160" fmla="*/ 756973 w 1354474"/>
                  <a:gd name="connsiteY160" fmla="*/ 2636466 h 3113734"/>
                  <a:gd name="connsiteX161" fmla="*/ 751524 w 1354474"/>
                  <a:gd name="connsiteY161" fmla="*/ 2613113 h 3113734"/>
                  <a:gd name="connsiteX162" fmla="*/ 741404 w 1354474"/>
                  <a:gd name="connsiteY162" fmla="*/ 2591317 h 3113734"/>
                  <a:gd name="connsiteX163" fmla="*/ 730506 w 1354474"/>
                  <a:gd name="connsiteY163" fmla="*/ 2557844 h 3113734"/>
                  <a:gd name="connsiteX164" fmla="*/ 718830 w 1354474"/>
                  <a:gd name="connsiteY164" fmla="*/ 2515030 h 3113734"/>
                  <a:gd name="connsiteX165" fmla="*/ 707932 w 1354474"/>
                  <a:gd name="connsiteY165" fmla="*/ 2482336 h 3113734"/>
                  <a:gd name="connsiteX166" fmla="*/ 707153 w 1354474"/>
                  <a:gd name="connsiteY166" fmla="*/ 2472995 h 3113734"/>
                  <a:gd name="connsiteX167" fmla="*/ 695477 w 1354474"/>
                  <a:gd name="connsiteY167" fmla="*/ 2440301 h 3113734"/>
                  <a:gd name="connsiteX168" fmla="*/ 686136 w 1354474"/>
                  <a:gd name="connsiteY168" fmla="*/ 2416169 h 3113734"/>
                  <a:gd name="connsiteX169" fmla="*/ 675238 w 1354474"/>
                  <a:gd name="connsiteY169" fmla="*/ 2394373 h 3113734"/>
                  <a:gd name="connsiteX170" fmla="*/ 669788 w 1354474"/>
                  <a:gd name="connsiteY170" fmla="*/ 2376469 h 3113734"/>
                  <a:gd name="connsiteX171" fmla="*/ 662783 w 1354474"/>
                  <a:gd name="connsiteY171" fmla="*/ 2352338 h 3113734"/>
                  <a:gd name="connsiteX172" fmla="*/ 654220 w 1354474"/>
                  <a:gd name="connsiteY172" fmla="*/ 2328206 h 3113734"/>
                  <a:gd name="connsiteX173" fmla="*/ 630867 w 1354474"/>
                  <a:gd name="connsiteY173" fmla="*/ 2242578 h 3113734"/>
                  <a:gd name="connsiteX174" fmla="*/ 619969 w 1354474"/>
                  <a:gd name="connsiteY174" fmla="*/ 2209106 h 3113734"/>
                  <a:gd name="connsiteX175" fmla="*/ 619969 w 1354474"/>
                  <a:gd name="connsiteY175" fmla="*/ 2209106 h 3113734"/>
                  <a:gd name="connsiteX176" fmla="*/ 609071 w 1354474"/>
                  <a:gd name="connsiteY176" fmla="*/ 2175633 h 3113734"/>
                  <a:gd name="connsiteX177" fmla="*/ 609071 w 1354474"/>
                  <a:gd name="connsiteY177" fmla="*/ 2175633 h 3113734"/>
                  <a:gd name="connsiteX178" fmla="*/ 597394 w 1354474"/>
                  <a:gd name="connsiteY178" fmla="*/ 2145274 h 3113734"/>
                  <a:gd name="connsiteX179" fmla="*/ 594280 w 1354474"/>
                  <a:gd name="connsiteY179" fmla="*/ 2139047 h 3113734"/>
                  <a:gd name="connsiteX180" fmla="*/ 584161 w 1354474"/>
                  <a:gd name="connsiteY180" fmla="*/ 2112580 h 3113734"/>
                  <a:gd name="connsiteX181" fmla="*/ 577155 w 1354474"/>
                  <a:gd name="connsiteY181" fmla="*/ 2092341 h 3113734"/>
                  <a:gd name="connsiteX182" fmla="*/ 576376 w 1354474"/>
                  <a:gd name="connsiteY182" fmla="*/ 2087670 h 3113734"/>
                  <a:gd name="connsiteX183" fmla="*/ 565478 w 1354474"/>
                  <a:gd name="connsiteY183" fmla="*/ 2054976 h 3113734"/>
                  <a:gd name="connsiteX184" fmla="*/ 553802 w 1354474"/>
                  <a:gd name="connsiteY184" fmla="*/ 2011384 h 3113734"/>
                  <a:gd name="connsiteX185" fmla="*/ 540568 w 1354474"/>
                  <a:gd name="connsiteY185" fmla="*/ 1980247 h 3113734"/>
                  <a:gd name="connsiteX186" fmla="*/ 538233 w 1354474"/>
                  <a:gd name="connsiteY186" fmla="*/ 1969348 h 3113734"/>
                  <a:gd name="connsiteX187" fmla="*/ 528892 w 1354474"/>
                  <a:gd name="connsiteY187" fmla="*/ 1945995 h 3113734"/>
                  <a:gd name="connsiteX188" fmla="*/ 527335 w 1354474"/>
                  <a:gd name="connsiteY188" fmla="*/ 1938989 h 3113734"/>
                  <a:gd name="connsiteX189" fmla="*/ 519551 w 1354474"/>
                  <a:gd name="connsiteY189" fmla="*/ 1913301 h 3113734"/>
                  <a:gd name="connsiteX190" fmla="*/ 517215 w 1354474"/>
                  <a:gd name="connsiteY190" fmla="*/ 1906295 h 3113734"/>
                  <a:gd name="connsiteX191" fmla="*/ 508653 w 1354474"/>
                  <a:gd name="connsiteY191" fmla="*/ 1879828 h 3113734"/>
                  <a:gd name="connsiteX192" fmla="*/ 506317 w 1354474"/>
                  <a:gd name="connsiteY192" fmla="*/ 1872822 h 3113734"/>
                  <a:gd name="connsiteX193" fmla="*/ 500090 w 1354474"/>
                  <a:gd name="connsiteY193" fmla="*/ 1845577 h 3113734"/>
                  <a:gd name="connsiteX194" fmla="*/ 489970 w 1354474"/>
                  <a:gd name="connsiteY194" fmla="*/ 1823781 h 3113734"/>
                  <a:gd name="connsiteX195" fmla="*/ 483743 w 1354474"/>
                  <a:gd name="connsiteY195" fmla="*/ 1805877 h 3113734"/>
                  <a:gd name="connsiteX196" fmla="*/ 478294 w 1354474"/>
                  <a:gd name="connsiteY196" fmla="*/ 1780189 h 3113734"/>
                  <a:gd name="connsiteX197" fmla="*/ 456498 w 1354474"/>
                  <a:gd name="connsiteY197" fmla="*/ 1714022 h 3113734"/>
                  <a:gd name="connsiteX198" fmla="*/ 451827 w 1354474"/>
                  <a:gd name="connsiteY198" fmla="*/ 1699232 h 3113734"/>
                  <a:gd name="connsiteX199" fmla="*/ 444821 w 1354474"/>
                  <a:gd name="connsiteY199" fmla="*/ 1670430 h 3113734"/>
                  <a:gd name="connsiteX200" fmla="*/ 444043 w 1354474"/>
                  <a:gd name="connsiteY200" fmla="*/ 1670430 h 3113734"/>
                  <a:gd name="connsiteX201" fmla="*/ 434702 w 1354474"/>
                  <a:gd name="connsiteY201" fmla="*/ 1647077 h 3113734"/>
                  <a:gd name="connsiteX202" fmla="*/ 433923 w 1354474"/>
                  <a:gd name="connsiteY202" fmla="*/ 1647855 h 3113734"/>
                  <a:gd name="connsiteX203" fmla="*/ 429252 w 1354474"/>
                  <a:gd name="connsiteY203" fmla="*/ 1633065 h 3113734"/>
                  <a:gd name="connsiteX204" fmla="*/ 423025 w 1354474"/>
                  <a:gd name="connsiteY204" fmla="*/ 1603484 h 3113734"/>
                  <a:gd name="connsiteX205" fmla="*/ 402007 w 1354474"/>
                  <a:gd name="connsiteY205" fmla="*/ 1548216 h 3113734"/>
                  <a:gd name="connsiteX206" fmla="*/ 391109 w 1354474"/>
                  <a:gd name="connsiteY206" fmla="*/ 1513965 h 3113734"/>
                  <a:gd name="connsiteX207" fmla="*/ 378654 w 1354474"/>
                  <a:gd name="connsiteY207" fmla="*/ 1461031 h 3113734"/>
                  <a:gd name="connsiteX208" fmla="*/ 365421 w 1354474"/>
                  <a:gd name="connsiteY208" fmla="*/ 1422110 h 311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1354474" h="3113734">
                    <a:moveTo>
                      <a:pt x="365421" y="1422110"/>
                    </a:moveTo>
                    <a:cubicBezTo>
                      <a:pt x="350631" y="1394086"/>
                      <a:pt x="350631" y="1361392"/>
                      <a:pt x="333505" y="1334147"/>
                    </a:cubicBezTo>
                    <a:cubicBezTo>
                      <a:pt x="326499" y="1329476"/>
                      <a:pt x="327278" y="1322470"/>
                      <a:pt x="327278" y="1316242"/>
                    </a:cubicBezTo>
                    <a:cubicBezTo>
                      <a:pt x="326499" y="1307680"/>
                      <a:pt x="328835" y="1298338"/>
                      <a:pt x="322607" y="1290554"/>
                    </a:cubicBezTo>
                    <a:cubicBezTo>
                      <a:pt x="315601" y="1268758"/>
                      <a:pt x="312487" y="1245405"/>
                      <a:pt x="300811" y="1224387"/>
                    </a:cubicBezTo>
                    <a:cubicBezTo>
                      <a:pt x="293027" y="1214268"/>
                      <a:pt x="296140" y="1201034"/>
                      <a:pt x="289913" y="1190136"/>
                    </a:cubicBezTo>
                    <a:cubicBezTo>
                      <a:pt x="289913" y="1187023"/>
                      <a:pt x="289134" y="1183909"/>
                      <a:pt x="289134" y="1180795"/>
                    </a:cubicBezTo>
                    <a:cubicBezTo>
                      <a:pt x="282129" y="1170676"/>
                      <a:pt x="284464" y="1157442"/>
                      <a:pt x="279015" y="1147323"/>
                    </a:cubicBezTo>
                    <a:cubicBezTo>
                      <a:pt x="278236" y="1144209"/>
                      <a:pt x="278236" y="1141095"/>
                      <a:pt x="277458" y="1137203"/>
                    </a:cubicBezTo>
                    <a:cubicBezTo>
                      <a:pt x="269674" y="1127083"/>
                      <a:pt x="274344" y="1113850"/>
                      <a:pt x="267338" y="1103730"/>
                    </a:cubicBezTo>
                    <a:cubicBezTo>
                      <a:pt x="266560" y="1088161"/>
                      <a:pt x="254883" y="1075707"/>
                      <a:pt x="255662" y="1060138"/>
                    </a:cubicBezTo>
                    <a:cubicBezTo>
                      <a:pt x="249434" y="1050018"/>
                      <a:pt x="253326" y="1036006"/>
                      <a:pt x="245542" y="1026665"/>
                    </a:cubicBezTo>
                    <a:cubicBezTo>
                      <a:pt x="245542" y="1023551"/>
                      <a:pt x="244764" y="1020437"/>
                      <a:pt x="244764" y="1017324"/>
                    </a:cubicBezTo>
                    <a:cubicBezTo>
                      <a:pt x="240871" y="1006426"/>
                      <a:pt x="240871" y="993971"/>
                      <a:pt x="233866" y="983073"/>
                    </a:cubicBezTo>
                    <a:lnTo>
                      <a:pt x="233866" y="983073"/>
                    </a:lnTo>
                    <a:cubicBezTo>
                      <a:pt x="227638" y="969061"/>
                      <a:pt x="232309" y="952714"/>
                      <a:pt x="222189" y="939481"/>
                    </a:cubicBezTo>
                    <a:lnTo>
                      <a:pt x="222189" y="939481"/>
                    </a:lnTo>
                    <a:cubicBezTo>
                      <a:pt x="213626" y="926247"/>
                      <a:pt x="222968" y="908343"/>
                      <a:pt x="210513" y="895888"/>
                    </a:cubicBezTo>
                    <a:cubicBezTo>
                      <a:pt x="207399" y="888104"/>
                      <a:pt x="203507" y="881098"/>
                      <a:pt x="200393" y="873314"/>
                    </a:cubicBezTo>
                    <a:cubicBezTo>
                      <a:pt x="197279" y="868643"/>
                      <a:pt x="195722" y="863973"/>
                      <a:pt x="195722" y="858523"/>
                    </a:cubicBezTo>
                    <a:cubicBezTo>
                      <a:pt x="194165" y="848404"/>
                      <a:pt x="198058" y="837506"/>
                      <a:pt x="190273" y="828943"/>
                    </a:cubicBezTo>
                    <a:lnTo>
                      <a:pt x="189495" y="829721"/>
                    </a:lnTo>
                    <a:cubicBezTo>
                      <a:pt x="183267" y="818823"/>
                      <a:pt x="184046" y="806368"/>
                      <a:pt x="180154" y="795470"/>
                    </a:cubicBezTo>
                    <a:cubicBezTo>
                      <a:pt x="177818" y="761998"/>
                      <a:pt x="166142" y="730082"/>
                      <a:pt x="156801" y="698166"/>
                    </a:cubicBezTo>
                    <a:cubicBezTo>
                      <a:pt x="151352" y="691939"/>
                      <a:pt x="151352" y="684933"/>
                      <a:pt x="151352" y="677148"/>
                    </a:cubicBezTo>
                    <a:cubicBezTo>
                      <a:pt x="151352" y="661580"/>
                      <a:pt x="152130" y="646011"/>
                      <a:pt x="142789" y="632778"/>
                    </a:cubicBezTo>
                    <a:cubicBezTo>
                      <a:pt x="141232" y="628885"/>
                      <a:pt x="140454" y="624215"/>
                      <a:pt x="140454" y="620323"/>
                    </a:cubicBezTo>
                    <a:cubicBezTo>
                      <a:pt x="138118" y="602419"/>
                      <a:pt x="145124" y="583736"/>
                      <a:pt x="135005" y="565833"/>
                    </a:cubicBezTo>
                    <a:cubicBezTo>
                      <a:pt x="120993" y="508228"/>
                      <a:pt x="122550" y="449846"/>
                      <a:pt x="124106" y="392242"/>
                    </a:cubicBezTo>
                    <a:cubicBezTo>
                      <a:pt x="130334" y="376673"/>
                      <a:pt x="131112" y="357991"/>
                      <a:pt x="145903" y="346314"/>
                    </a:cubicBezTo>
                    <a:cubicBezTo>
                      <a:pt x="147459" y="346314"/>
                      <a:pt x="149016" y="345536"/>
                      <a:pt x="150573" y="345536"/>
                    </a:cubicBezTo>
                    <a:cubicBezTo>
                      <a:pt x="164585" y="339308"/>
                      <a:pt x="164585" y="329189"/>
                      <a:pt x="156022" y="318291"/>
                    </a:cubicBezTo>
                    <a:cubicBezTo>
                      <a:pt x="113987" y="277812"/>
                      <a:pt x="73508" y="234998"/>
                      <a:pt x="25245" y="201525"/>
                    </a:cubicBezTo>
                    <a:cubicBezTo>
                      <a:pt x="22132" y="199190"/>
                      <a:pt x="19796" y="196855"/>
                      <a:pt x="18240" y="192963"/>
                    </a:cubicBezTo>
                    <a:cubicBezTo>
                      <a:pt x="2671" y="174280"/>
                      <a:pt x="-8227" y="154819"/>
                      <a:pt x="8120" y="131466"/>
                    </a:cubicBezTo>
                    <a:cubicBezTo>
                      <a:pt x="10455" y="123682"/>
                      <a:pt x="18240" y="119790"/>
                      <a:pt x="23688" y="115119"/>
                    </a:cubicBezTo>
                    <a:cubicBezTo>
                      <a:pt x="57161" y="80868"/>
                      <a:pt x="90634" y="45839"/>
                      <a:pt x="124106" y="11588"/>
                    </a:cubicBezTo>
                    <a:cubicBezTo>
                      <a:pt x="142010" y="-12544"/>
                      <a:pt x="154465" y="6917"/>
                      <a:pt x="167699" y="17037"/>
                    </a:cubicBezTo>
                    <a:cubicBezTo>
                      <a:pt x="188716" y="33384"/>
                      <a:pt x="210513" y="49731"/>
                      <a:pt x="234644" y="60629"/>
                    </a:cubicBezTo>
                    <a:cubicBezTo>
                      <a:pt x="275901" y="71527"/>
                      <a:pt x="285242" y="103443"/>
                      <a:pt x="285242" y="140808"/>
                    </a:cubicBezTo>
                    <a:cubicBezTo>
                      <a:pt x="285242" y="162604"/>
                      <a:pt x="285242" y="184400"/>
                      <a:pt x="293805" y="205418"/>
                    </a:cubicBezTo>
                    <a:cubicBezTo>
                      <a:pt x="297697" y="215537"/>
                      <a:pt x="293805" y="224878"/>
                      <a:pt x="292248" y="234998"/>
                    </a:cubicBezTo>
                    <a:cubicBezTo>
                      <a:pt x="290691" y="246675"/>
                      <a:pt x="290691" y="259130"/>
                      <a:pt x="299254" y="269249"/>
                    </a:cubicBezTo>
                    <a:cubicBezTo>
                      <a:pt x="315601" y="282483"/>
                      <a:pt x="336619" y="285596"/>
                      <a:pt x="354523" y="294938"/>
                    </a:cubicBezTo>
                    <a:cubicBezTo>
                      <a:pt x="427695" y="333859"/>
                      <a:pt x="483743" y="391463"/>
                      <a:pt x="531227" y="458409"/>
                    </a:cubicBezTo>
                    <a:cubicBezTo>
                      <a:pt x="534341" y="462301"/>
                      <a:pt x="535898" y="465414"/>
                      <a:pt x="540568" y="466971"/>
                    </a:cubicBezTo>
                    <a:cubicBezTo>
                      <a:pt x="549910" y="470864"/>
                      <a:pt x="546796" y="481762"/>
                      <a:pt x="553023" y="487989"/>
                    </a:cubicBezTo>
                    <a:lnTo>
                      <a:pt x="553023" y="488767"/>
                    </a:lnTo>
                    <a:cubicBezTo>
                      <a:pt x="561586" y="498887"/>
                      <a:pt x="567814" y="510564"/>
                      <a:pt x="574820" y="522240"/>
                    </a:cubicBezTo>
                    <a:cubicBezTo>
                      <a:pt x="588831" y="551821"/>
                      <a:pt x="608292" y="578287"/>
                      <a:pt x="619969" y="608646"/>
                    </a:cubicBezTo>
                    <a:cubicBezTo>
                      <a:pt x="626196" y="614874"/>
                      <a:pt x="622304" y="625772"/>
                      <a:pt x="630867" y="631221"/>
                    </a:cubicBezTo>
                    <a:lnTo>
                      <a:pt x="630867" y="631221"/>
                    </a:lnTo>
                    <a:cubicBezTo>
                      <a:pt x="636316" y="637448"/>
                      <a:pt x="636316" y="646011"/>
                      <a:pt x="641765" y="652238"/>
                    </a:cubicBezTo>
                    <a:cubicBezTo>
                      <a:pt x="644879" y="656909"/>
                      <a:pt x="648771" y="660801"/>
                      <a:pt x="651106" y="666250"/>
                    </a:cubicBezTo>
                    <a:cubicBezTo>
                      <a:pt x="658890" y="687268"/>
                      <a:pt x="666675" y="708286"/>
                      <a:pt x="674459" y="729304"/>
                    </a:cubicBezTo>
                    <a:cubicBezTo>
                      <a:pt x="678351" y="734753"/>
                      <a:pt x="679908" y="741758"/>
                      <a:pt x="684579" y="747207"/>
                    </a:cubicBezTo>
                    <a:cubicBezTo>
                      <a:pt x="685357" y="748764"/>
                      <a:pt x="685357" y="750321"/>
                      <a:pt x="685357" y="751878"/>
                    </a:cubicBezTo>
                    <a:cubicBezTo>
                      <a:pt x="690806" y="758884"/>
                      <a:pt x="690806" y="768225"/>
                      <a:pt x="698591" y="773674"/>
                    </a:cubicBezTo>
                    <a:cubicBezTo>
                      <a:pt x="700147" y="776010"/>
                      <a:pt x="700926" y="778345"/>
                      <a:pt x="700926" y="780680"/>
                    </a:cubicBezTo>
                    <a:cubicBezTo>
                      <a:pt x="703261" y="789243"/>
                      <a:pt x="697034" y="800919"/>
                      <a:pt x="707932" y="807147"/>
                    </a:cubicBezTo>
                    <a:cubicBezTo>
                      <a:pt x="720387" y="819602"/>
                      <a:pt x="721944" y="836727"/>
                      <a:pt x="728949" y="851518"/>
                    </a:cubicBezTo>
                    <a:cubicBezTo>
                      <a:pt x="735177" y="857745"/>
                      <a:pt x="732063" y="867865"/>
                      <a:pt x="739069" y="874092"/>
                    </a:cubicBezTo>
                    <a:lnTo>
                      <a:pt x="739847" y="874092"/>
                    </a:lnTo>
                    <a:cubicBezTo>
                      <a:pt x="744518" y="881098"/>
                      <a:pt x="744518" y="890439"/>
                      <a:pt x="749967" y="897445"/>
                    </a:cubicBezTo>
                    <a:cubicBezTo>
                      <a:pt x="747632" y="913014"/>
                      <a:pt x="761644" y="924690"/>
                      <a:pt x="762422" y="939481"/>
                    </a:cubicBezTo>
                    <a:cubicBezTo>
                      <a:pt x="768650" y="945708"/>
                      <a:pt x="765536" y="955828"/>
                      <a:pt x="772542" y="962055"/>
                    </a:cubicBezTo>
                    <a:cubicBezTo>
                      <a:pt x="780326" y="983851"/>
                      <a:pt x="788110" y="1005648"/>
                      <a:pt x="795895" y="1027444"/>
                    </a:cubicBezTo>
                    <a:cubicBezTo>
                      <a:pt x="802122" y="1033671"/>
                      <a:pt x="799008" y="1043791"/>
                      <a:pt x="805236" y="1050018"/>
                    </a:cubicBezTo>
                    <a:lnTo>
                      <a:pt x="806014" y="1050018"/>
                    </a:lnTo>
                    <a:cubicBezTo>
                      <a:pt x="810685" y="1055467"/>
                      <a:pt x="809906" y="1062473"/>
                      <a:pt x="811463" y="1068701"/>
                    </a:cubicBezTo>
                    <a:cubicBezTo>
                      <a:pt x="812242" y="1077264"/>
                      <a:pt x="811463" y="1086604"/>
                      <a:pt x="817691" y="1093610"/>
                    </a:cubicBezTo>
                    <a:cubicBezTo>
                      <a:pt x="823918" y="1103730"/>
                      <a:pt x="830146" y="1113071"/>
                      <a:pt x="828589" y="1125526"/>
                    </a:cubicBezTo>
                    <a:cubicBezTo>
                      <a:pt x="834038" y="1136424"/>
                      <a:pt x="829367" y="1150436"/>
                      <a:pt x="839487" y="1158999"/>
                    </a:cubicBezTo>
                    <a:cubicBezTo>
                      <a:pt x="842601" y="1162891"/>
                      <a:pt x="845714" y="1166783"/>
                      <a:pt x="848828" y="1170676"/>
                    </a:cubicBezTo>
                    <a:cubicBezTo>
                      <a:pt x="853499" y="1176124"/>
                      <a:pt x="852720" y="1183130"/>
                      <a:pt x="855056" y="1189358"/>
                    </a:cubicBezTo>
                    <a:cubicBezTo>
                      <a:pt x="854277" y="1198699"/>
                      <a:pt x="858948" y="1206483"/>
                      <a:pt x="864397" y="1213489"/>
                    </a:cubicBezTo>
                    <a:cubicBezTo>
                      <a:pt x="865954" y="1216603"/>
                      <a:pt x="865954" y="1220495"/>
                      <a:pt x="866732" y="1224387"/>
                    </a:cubicBezTo>
                    <a:cubicBezTo>
                      <a:pt x="865954" y="1232950"/>
                      <a:pt x="867510" y="1240735"/>
                      <a:pt x="874517" y="1246183"/>
                    </a:cubicBezTo>
                    <a:cubicBezTo>
                      <a:pt x="875295" y="1248519"/>
                      <a:pt x="876852" y="1250075"/>
                      <a:pt x="877630" y="1252411"/>
                    </a:cubicBezTo>
                    <a:cubicBezTo>
                      <a:pt x="877630" y="1261752"/>
                      <a:pt x="879965" y="1270315"/>
                      <a:pt x="885415" y="1278099"/>
                    </a:cubicBezTo>
                    <a:cubicBezTo>
                      <a:pt x="888528" y="1284327"/>
                      <a:pt x="890863" y="1291333"/>
                      <a:pt x="893977" y="1296781"/>
                    </a:cubicBezTo>
                    <a:cubicBezTo>
                      <a:pt x="908768" y="1341931"/>
                      <a:pt x="923558" y="1387858"/>
                      <a:pt x="939126" y="1433007"/>
                    </a:cubicBezTo>
                    <a:cubicBezTo>
                      <a:pt x="944576" y="1443127"/>
                      <a:pt x="943019" y="1455582"/>
                      <a:pt x="950024" y="1465702"/>
                    </a:cubicBezTo>
                    <a:lnTo>
                      <a:pt x="950024" y="1465702"/>
                    </a:lnTo>
                    <a:cubicBezTo>
                      <a:pt x="953917" y="1469594"/>
                      <a:pt x="955474" y="1475043"/>
                      <a:pt x="955474" y="1480492"/>
                    </a:cubicBezTo>
                    <a:cubicBezTo>
                      <a:pt x="957030" y="1489833"/>
                      <a:pt x="951581" y="1501510"/>
                      <a:pt x="961701" y="1509294"/>
                    </a:cubicBezTo>
                    <a:lnTo>
                      <a:pt x="961701" y="1509294"/>
                    </a:lnTo>
                    <a:cubicBezTo>
                      <a:pt x="967150" y="1517857"/>
                      <a:pt x="964815" y="1529533"/>
                      <a:pt x="971821" y="1537318"/>
                    </a:cubicBezTo>
                    <a:cubicBezTo>
                      <a:pt x="974934" y="1542767"/>
                      <a:pt x="978827" y="1548216"/>
                      <a:pt x="981940" y="1554443"/>
                    </a:cubicBezTo>
                    <a:cubicBezTo>
                      <a:pt x="988168" y="1559114"/>
                      <a:pt x="988168" y="1566120"/>
                      <a:pt x="988168" y="1572347"/>
                    </a:cubicBezTo>
                    <a:cubicBezTo>
                      <a:pt x="988946" y="1580910"/>
                      <a:pt x="986611" y="1590251"/>
                      <a:pt x="992838" y="1598035"/>
                    </a:cubicBezTo>
                    <a:cubicBezTo>
                      <a:pt x="1000623" y="1619831"/>
                      <a:pt x="1008407" y="1641628"/>
                      <a:pt x="1016191" y="1663424"/>
                    </a:cubicBezTo>
                    <a:cubicBezTo>
                      <a:pt x="1024754" y="1672765"/>
                      <a:pt x="1019305" y="1686777"/>
                      <a:pt x="1027089" y="1696118"/>
                    </a:cubicBezTo>
                    <a:cubicBezTo>
                      <a:pt x="1026311" y="1708573"/>
                      <a:pt x="1036431" y="1717136"/>
                      <a:pt x="1037988" y="1728812"/>
                    </a:cubicBezTo>
                    <a:cubicBezTo>
                      <a:pt x="1042658" y="1734261"/>
                      <a:pt x="1043437" y="1740489"/>
                      <a:pt x="1043437" y="1747495"/>
                    </a:cubicBezTo>
                    <a:cubicBezTo>
                      <a:pt x="1043437" y="1756057"/>
                      <a:pt x="1042658" y="1764620"/>
                      <a:pt x="1050442" y="1770848"/>
                    </a:cubicBezTo>
                    <a:cubicBezTo>
                      <a:pt x="1054335" y="1777075"/>
                      <a:pt x="1056670" y="1784081"/>
                      <a:pt x="1059784" y="1790309"/>
                    </a:cubicBezTo>
                    <a:cubicBezTo>
                      <a:pt x="1073017" y="1833901"/>
                      <a:pt x="1087029" y="1877493"/>
                      <a:pt x="1100262" y="1921085"/>
                    </a:cubicBezTo>
                    <a:cubicBezTo>
                      <a:pt x="1102598" y="1928091"/>
                      <a:pt x="1103376" y="1935097"/>
                      <a:pt x="1104933" y="1942103"/>
                    </a:cubicBezTo>
                    <a:cubicBezTo>
                      <a:pt x="1110382" y="1950666"/>
                      <a:pt x="1109603" y="1961564"/>
                      <a:pt x="1115053" y="1970127"/>
                    </a:cubicBezTo>
                    <a:cubicBezTo>
                      <a:pt x="1118166" y="1977911"/>
                      <a:pt x="1122058" y="1984917"/>
                      <a:pt x="1125172" y="1992701"/>
                    </a:cubicBezTo>
                    <a:cubicBezTo>
                      <a:pt x="1131400" y="1997372"/>
                      <a:pt x="1131400" y="2004378"/>
                      <a:pt x="1131400" y="2011384"/>
                    </a:cubicBezTo>
                    <a:cubicBezTo>
                      <a:pt x="1132178" y="2019946"/>
                      <a:pt x="1129064" y="2029288"/>
                      <a:pt x="1136849" y="2037072"/>
                    </a:cubicBezTo>
                    <a:cubicBezTo>
                      <a:pt x="1139962" y="2051862"/>
                      <a:pt x="1150082" y="2064317"/>
                      <a:pt x="1149304" y="2079886"/>
                    </a:cubicBezTo>
                    <a:cubicBezTo>
                      <a:pt x="1153974" y="2086892"/>
                      <a:pt x="1153974" y="2096233"/>
                      <a:pt x="1158645" y="2103239"/>
                    </a:cubicBezTo>
                    <a:lnTo>
                      <a:pt x="1159423" y="2103239"/>
                    </a:lnTo>
                    <a:cubicBezTo>
                      <a:pt x="1163315" y="2107131"/>
                      <a:pt x="1164872" y="2111802"/>
                      <a:pt x="1164872" y="2117251"/>
                    </a:cubicBezTo>
                    <a:cubicBezTo>
                      <a:pt x="1164094" y="2127370"/>
                      <a:pt x="1165651" y="2137490"/>
                      <a:pt x="1173435" y="2145274"/>
                    </a:cubicBezTo>
                    <a:cubicBezTo>
                      <a:pt x="1174214" y="2147610"/>
                      <a:pt x="1174992" y="2149945"/>
                      <a:pt x="1175770" y="2152280"/>
                    </a:cubicBezTo>
                    <a:cubicBezTo>
                      <a:pt x="1176549" y="2161622"/>
                      <a:pt x="1176549" y="2171741"/>
                      <a:pt x="1181998" y="2180304"/>
                    </a:cubicBezTo>
                    <a:cubicBezTo>
                      <a:pt x="1182776" y="2181861"/>
                      <a:pt x="1182776" y="2183418"/>
                      <a:pt x="1182776" y="2184975"/>
                    </a:cubicBezTo>
                    <a:cubicBezTo>
                      <a:pt x="1189004" y="2193537"/>
                      <a:pt x="1184333" y="2205992"/>
                      <a:pt x="1192896" y="2213777"/>
                    </a:cubicBezTo>
                    <a:cubicBezTo>
                      <a:pt x="1196010" y="2220782"/>
                      <a:pt x="1199902" y="2228567"/>
                      <a:pt x="1203015" y="2235573"/>
                    </a:cubicBezTo>
                    <a:cubicBezTo>
                      <a:pt x="1207686" y="2241022"/>
                      <a:pt x="1206908" y="2248027"/>
                      <a:pt x="1208465" y="2254255"/>
                    </a:cubicBezTo>
                    <a:cubicBezTo>
                      <a:pt x="1209243" y="2262818"/>
                      <a:pt x="1206129" y="2272159"/>
                      <a:pt x="1213913" y="2279165"/>
                    </a:cubicBezTo>
                    <a:cubicBezTo>
                      <a:pt x="1217027" y="2293955"/>
                      <a:pt x="1227147" y="2305632"/>
                      <a:pt x="1225590" y="2321979"/>
                    </a:cubicBezTo>
                    <a:cubicBezTo>
                      <a:pt x="1231818" y="2332098"/>
                      <a:pt x="1228704" y="2346110"/>
                      <a:pt x="1236488" y="2356230"/>
                    </a:cubicBezTo>
                    <a:lnTo>
                      <a:pt x="1236488" y="2356230"/>
                    </a:lnTo>
                    <a:cubicBezTo>
                      <a:pt x="1241937" y="2366349"/>
                      <a:pt x="1238045" y="2380361"/>
                      <a:pt x="1247386" y="2389702"/>
                    </a:cubicBezTo>
                    <a:cubicBezTo>
                      <a:pt x="1251278" y="2397487"/>
                      <a:pt x="1254392" y="2404493"/>
                      <a:pt x="1258284" y="2412277"/>
                    </a:cubicBezTo>
                    <a:cubicBezTo>
                      <a:pt x="1261398" y="2416948"/>
                      <a:pt x="1260619" y="2422397"/>
                      <a:pt x="1262955" y="2427067"/>
                    </a:cubicBezTo>
                    <a:cubicBezTo>
                      <a:pt x="1264512" y="2437187"/>
                      <a:pt x="1262176" y="2448085"/>
                      <a:pt x="1269182" y="2456648"/>
                    </a:cubicBezTo>
                    <a:cubicBezTo>
                      <a:pt x="1276967" y="2478444"/>
                      <a:pt x="1283972" y="2500240"/>
                      <a:pt x="1291757" y="2522036"/>
                    </a:cubicBezTo>
                    <a:cubicBezTo>
                      <a:pt x="1295649" y="2526707"/>
                      <a:pt x="1296427" y="2531377"/>
                      <a:pt x="1296427" y="2536827"/>
                    </a:cubicBezTo>
                    <a:cubicBezTo>
                      <a:pt x="1297984" y="2546946"/>
                      <a:pt x="1292535" y="2557844"/>
                      <a:pt x="1302655" y="2565628"/>
                    </a:cubicBezTo>
                    <a:cubicBezTo>
                      <a:pt x="1308882" y="2571856"/>
                      <a:pt x="1311218" y="2579640"/>
                      <a:pt x="1312775" y="2588203"/>
                    </a:cubicBezTo>
                    <a:cubicBezTo>
                      <a:pt x="1316667" y="2593652"/>
                      <a:pt x="1316667" y="2600658"/>
                      <a:pt x="1318224" y="2606886"/>
                    </a:cubicBezTo>
                    <a:cubicBezTo>
                      <a:pt x="1319002" y="2615448"/>
                      <a:pt x="1319002" y="2624790"/>
                      <a:pt x="1324451" y="2632574"/>
                    </a:cubicBezTo>
                    <a:cubicBezTo>
                      <a:pt x="1330679" y="2644250"/>
                      <a:pt x="1336128" y="2655927"/>
                      <a:pt x="1335349" y="2669939"/>
                    </a:cubicBezTo>
                    <a:cubicBezTo>
                      <a:pt x="1339241" y="2687064"/>
                      <a:pt x="1343133" y="2704968"/>
                      <a:pt x="1350139" y="2722094"/>
                    </a:cubicBezTo>
                    <a:cubicBezTo>
                      <a:pt x="1357924" y="2741555"/>
                      <a:pt x="1357145" y="2761015"/>
                      <a:pt x="1344690" y="2778919"/>
                    </a:cubicBezTo>
                    <a:cubicBezTo>
                      <a:pt x="1336906" y="2789818"/>
                      <a:pt x="1337685" y="2803051"/>
                      <a:pt x="1336128" y="2815506"/>
                    </a:cubicBezTo>
                    <a:cubicBezTo>
                      <a:pt x="1336128" y="2818619"/>
                      <a:pt x="1335349" y="2821733"/>
                      <a:pt x="1335349" y="2824847"/>
                    </a:cubicBezTo>
                    <a:cubicBezTo>
                      <a:pt x="1327565" y="2834967"/>
                      <a:pt x="1328343" y="2847421"/>
                      <a:pt x="1325230" y="2859098"/>
                    </a:cubicBezTo>
                    <a:cubicBezTo>
                      <a:pt x="1325230" y="2863769"/>
                      <a:pt x="1324451" y="2869217"/>
                      <a:pt x="1324451" y="2873888"/>
                    </a:cubicBezTo>
                    <a:cubicBezTo>
                      <a:pt x="1319780" y="2881673"/>
                      <a:pt x="1320559" y="2890235"/>
                      <a:pt x="1316667" y="2898020"/>
                    </a:cubicBezTo>
                    <a:cubicBezTo>
                      <a:pt x="1312775" y="2907361"/>
                      <a:pt x="1307325" y="2915923"/>
                      <a:pt x="1307325" y="2926043"/>
                    </a:cubicBezTo>
                    <a:cubicBezTo>
                      <a:pt x="1306547" y="2931492"/>
                      <a:pt x="1304990" y="2936163"/>
                      <a:pt x="1301877" y="2940055"/>
                    </a:cubicBezTo>
                    <a:cubicBezTo>
                      <a:pt x="1301877" y="2943169"/>
                      <a:pt x="1301098" y="2947061"/>
                      <a:pt x="1301098" y="2950175"/>
                    </a:cubicBezTo>
                    <a:cubicBezTo>
                      <a:pt x="1297984" y="2955624"/>
                      <a:pt x="1296427" y="2961851"/>
                      <a:pt x="1292535" y="2966522"/>
                    </a:cubicBezTo>
                    <a:cubicBezTo>
                      <a:pt x="1285529" y="2975085"/>
                      <a:pt x="1285529" y="2986761"/>
                      <a:pt x="1280859" y="2996881"/>
                    </a:cubicBezTo>
                    <a:cubicBezTo>
                      <a:pt x="1280859" y="2999995"/>
                      <a:pt x="1280080" y="3003108"/>
                      <a:pt x="1280080" y="3006222"/>
                    </a:cubicBezTo>
                    <a:cubicBezTo>
                      <a:pt x="1271518" y="3015563"/>
                      <a:pt x="1275410" y="3028796"/>
                      <a:pt x="1269182" y="3038916"/>
                    </a:cubicBezTo>
                    <a:cubicBezTo>
                      <a:pt x="1264512" y="3058377"/>
                      <a:pt x="1261398" y="3077838"/>
                      <a:pt x="1255171" y="3096520"/>
                    </a:cubicBezTo>
                    <a:cubicBezTo>
                      <a:pt x="1250500" y="3112089"/>
                      <a:pt x="1243494" y="3121430"/>
                      <a:pt x="1224812" y="3108197"/>
                    </a:cubicBezTo>
                    <a:cubicBezTo>
                      <a:pt x="1196010" y="3087958"/>
                      <a:pt x="1165651" y="3070054"/>
                      <a:pt x="1135292" y="3051371"/>
                    </a:cubicBezTo>
                    <a:cubicBezTo>
                      <a:pt x="1125951" y="3045922"/>
                      <a:pt x="1117388" y="3038916"/>
                      <a:pt x="1105711" y="3039695"/>
                    </a:cubicBezTo>
                    <a:cubicBezTo>
                      <a:pt x="1085472" y="3012449"/>
                      <a:pt x="1051999" y="3004665"/>
                      <a:pt x="1027089" y="2984426"/>
                    </a:cubicBezTo>
                    <a:cubicBezTo>
                      <a:pt x="1016970" y="2975085"/>
                      <a:pt x="1006072" y="2968857"/>
                      <a:pt x="993617" y="2963408"/>
                    </a:cubicBezTo>
                    <a:cubicBezTo>
                      <a:pt x="974934" y="2952510"/>
                      <a:pt x="957030" y="2941612"/>
                      <a:pt x="938348" y="2930714"/>
                    </a:cubicBezTo>
                    <a:cubicBezTo>
                      <a:pt x="932899" y="2923708"/>
                      <a:pt x="923558" y="2923708"/>
                      <a:pt x="916552" y="2919816"/>
                    </a:cubicBezTo>
                    <a:cubicBezTo>
                      <a:pt x="890863" y="2901912"/>
                      <a:pt x="865175" y="2884008"/>
                      <a:pt x="838709" y="2865325"/>
                    </a:cubicBezTo>
                    <a:cubicBezTo>
                      <a:pt x="832481" y="2859098"/>
                      <a:pt x="833259" y="2849757"/>
                      <a:pt x="828589" y="2842751"/>
                    </a:cubicBezTo>
                    <a:cubicBezTo>
                      <a:pt x="820804" y="2819398"/>
                      <a:pt x="813020" y="2796045"/>
                      <a:pt x="806014" y="2772692"/>
                    </a:cubicBezTo>
                    <a:cubicBezTo>
                      <a:pt x="801344" y="2763351"/>
                      <a:pt x="801344" y="2753231"/>
                      <a:pt x="795895" y="2743890"/>
                    </a:cubicBezTo>
                    <a:cubicBezTo>
                      <a:pt x="795116" y="2742333"/>
                      <a:pt x="794338" y="2741555"/>
                      <a:pt x="795116" y="2739998"/>
                    </a:cubicBezTo>
                    <a:cubicBezTo>
                      <a:pt x="788889" y="2728321"/>
                      <a:pt x="791224" y="2714309"/>
                      <a:pt x="782661" y="2703411"/>
                    </a:cubicBezTo>
                    <a:cubicBezTo>
                      <a:pt x="777991" y="2695627"/>
                      <a:pt x="780326" y="2685507"/>
                      <a:pt x="773320" y="2678501"/>
                    </a:cubicBezTo>
                    <a:lnTo>
                      <a:pt x="773320" y="2678501"/>
                    </a:lnTo>
                    <a:cubicBezTo>
                      <a:pt x="767871" y="2668382"/>
                      <a:pt x="769428" y="2655148"/>
                      <a:pt x="759308" y="2647364"/>
                    </a:cubicBezTo>
                    <a:cubicBezTo>
                      <a:pt x="757752" y="2644250"/>
                      <a:pt x="756973" y="2640358"/>
                      <a:pt x="756973" y="2636466"/>
                    </a:cubicBezTo>
                    <a:cubicBezTo>
                      <a:pt x="756195" y="2628682"/>
                      <a:pt x="758530" y="2619340"/>
                      <a:pt x="751524" y="2613113"/>
                    </a:cubicBezTo>
                    <a:cubicBezTo>
                      <a:pt x="748410" y="2606107"/>
                      <a:pt x="744518" y="2598323"/>
                      <a:pt x="741404" y="2591317"/>
                    </a:cubicBezTo>
                    <a:cubicBezTo>
                      <a:pt x="734399" y="2581197"/>
                      <a:pt x="735177" y="2568742"/>
                      <a:pt x="730506" y="2557844"/>
                    </a:cubicBezTo>
                    <a:cubicBezTo>
                      <a:pt x="732842" y="2542275"/>
                      <a:pt x="718830" y="2530599"/>
                      <a:pt x="718830" y="2515030"/>
                    </a:cubicBezTo>
                    <a:cubicBezTo>
                      <a:pt x="713381" y="2504911"/>
                      <a:pt x="714159" y="2492456"/>
                      <a:pt x="707932" y="2482336"/>
                    </a:cubicBezTo>
                    <a:cubicBezTo>
                      <a:pt x="707932" y="2479222"/>
                      <a:pt x="707153" y="2476108"/>
                      <a:pt x="707153" y="2472995"/>
                    </a:cubicBezTo>
                    <a:cubicBezTo>
                      <a:pt x="702483" y="2462097"/>
                      <a:pt x="703261" y="2449642"/>
                      <a:pt x="695477" y="2440301"/>
                    </a:cubicBezTo>
                    <a:cubicBezTo>
                      <a:pt x="690028" y="2433295"/>
                      <a:pt x="693920" y="2422397"/>
                      <a:pt x="686136" y="2416169"/>
                    </a:cubicBezTo>
                    <a:cubicBezTo>
                      <a:pt x="683800" y="2408385"/>
                      <a:pt x="681465" y="2400601"/>
                      <a:pt x="675238" y="2394373"/>
                    </a:cubicBezTo>
                    <a:cubicBezTo>
                      <a:pt x="669010" y="2389702"/>
                      <a:pt x="669788" y="2382696"/>
                      <a:pt x="669788" y="2376469"/>
                    </a:cubicBezTo>
                    <a:cubicBezTo>
                      <a:pt x="669788" y="2367906"/>
                      <a:pt x="670567" y="2358565"/>
                      <a:pt x="662783" y="2352338"/>
                    </a:cubicBezTo>
                    <a:cubicBezTo>
                      <a:pt x="658112" y="2344553"/>
                      <a:pt x="657333" y="2335990"/>
                      <a:pt x="654220" y="2328206"/>
                    </a:cubicBezTo>
                    <a:cubicBezTo>
                      <a:pt x="646435" y="2299404"/>
                      <a:pt x="638651" y="2271380"/>
                      <a:pt x="630867" y="2242578"/>
                    </a:cubicBezTo>
                    <a:cubicBezTo>
                      <a:pt x="624639" y="2232459"/>
                      <a:pt x="627753" y="2218447"/>
                      <a:pt x="619969" y="2209106"/>
                    </a:cubicBezTo>
                    <a:lnTo>
                      <a:pt x="619969" y="2209106"/>
                    </a:lnTo>
                    <a:cubicBezTo>
                      <a:pt x="614520" y="2198986"/>
                      <a:pt x="618412" y="2184975"/>
                      <a:pt x="609071" y="2175633"/>
                    </a:cubicBezTo>
                    <a:lnTo>
                      <a:pt x="609071" y="2175633"/>
                    </a:lnTo>
                    <a:cubicBezTo>
                      <a:pt x="603622" y="2166292"/>
                      <a:pt x="607514" y="2153058"/>
                      <a:pt x="597394" y="2145274"/>
                    </a:cubicBezTo>
                    <a:cubicBezTo>
                      <a:pt x="595837" y="2142939"/>
                      <a:pt x="595059" y="2141382"/>
                      <a:pt x="594280" y="2139047"/>
                    </a:cubicBezTo>
                    <a:cubicBezTo>
                      <a:pt x="592724" y="2129705"/>
                      <a:pt x="589610" y="2121143"/>
                      <a:pt x="584161" y="2112580"/>
                    </a:cubicBezTo>
                    <a:cubicBezTo>
                      <a:pt x="580269" y="2106352"/>
                      <a:pt x="580269" y="2098568"/>
                      <a:pt x="577155" y="2092341"/>
                    </a:cubicBezTo>
                    <a:cubicBezTo>
                      <a:pt x="577933" y="2090784"/>
                      <a:pt x="577933" y="2089227"/>
                      <a:pt x="576376" y="2087670"/>
                    </a:cubicBezTo>
                    <a:cubicBezTo>
                      <a:pt x="568592" y="2078329"/>
                      <a:pt x="572484" y="2064317"/>
                      <a:pt x="565478" y="2054976"/>
                    </a:cubicBezTo>
                    <a:cubicBezTo>
                      <a:pt x="566257" y="2039407"/>
                      <a:pt x="552245" y="2027731"/>
                      <a:pt x="553802" y="2011384"/>
                    </a:cubicBezTo>
                    <a:cubicBezTo>
                      <a:pt x="549910" y="2000486"/>
                      <a:pt x="549131" y="1988809"/>
                      <a:pt x="540568" y="1980247"/>
                    </a:cubicBezTo>
                    <a:cubicBezTo>
                      <a:pt x="539012" y="1977133"/>
                      <a:pt x="538233" y="1973240"/>
                      <a:pt x="538233" y="1969348"/>
                    </a:cubicBezTo>
                    <a:cubicBezTo>
                      <a:pt x="539012" y="1960007"/>
                      <a:pt x="534341" y="1953001"/>
                      <a:pt x="528892" y="1945995"/>
                    </a:cubicBezTo>
                    <a:cubicBezTo>
                      <a:pt x="528114" y="1943660"/>
                      <a:pt x="527335" y="1941325"/>
                      <a:pt x="527335" y="1938989"/>
                    </a:cubicBezTo>
                    <a:cubicBezTo>
                      <a:pt x="527335" y="1929648"/>
                      <a:pt x="528114" y="1919528"/>
                      <a:pt x="519551" y="1913301"/>
                    </a:cubicBezTo>
                    <a:cubicBezTo>
                      <a:pt x="517994" y="1910966"/>
                      <a:pt x="517215" y="1908631"/>
                      <a:pt x="517215" y="1906295"/>
                    </a:cubicBezTo>
                    <a:cubicBezTo>
                      <a:pt x="517215" y="1896175"/>
                      <a:pt x="516437" y="1886834"/>
                      <a:pt x="508653" y="1879828"/>
                    </a:cubicBezTo>
                    <a:cubicBezTo>
                      <a:pt x="507874" y="1877493"/>
                      <a:pt x="506317" y="1875158"/>
                      <a:pt x="506317" y="1872822"/>
                    </a:cubicBezTo>
                    <a:cubicBezTo>
                      <a:pt x="504761" y="1863481"/>
                      <a:pt x="508653" y="1853361"/>
                      <a:pt x="500090" y="1845577"/>
                    </a:cubicBezTo>
                    <a:cubicBezTo>
                      <a:pt x="496976" y="1838572"/>
                      <a:pt x="493084" y="1830787"/>
                      <a:pt x="489970" y="1823781"/>
                    </a:cubicBezTo>
                    <a:cubicBezTo>
                      <a:pt x="485300" y="1819111"/>
                      <a:pt x="486078" y="1812105"/>
                      <a:pt x="483743" y="1805877"/>
                    </a:cubicBezTo>
                    <a:cubicBezTo>
                      <a:pt x="482964" y="1797315"/>
                      <a:pt x="482964" y="1787973"/>
                      <a:pt x="478294" y="1780189"/>
                    </a:cubicBezTo>
                    <a:cubicBezTo>
                      <a:pt x="471288" y="1758393"/>
                      <a:pt x="463503" y="1736596"/>
                      <a:pt x="456498" y="1714022"/>
                    </a:cubicBezTo>
                    <a:cubicBezTo>
                      <a:pt x="453384" y="1710130"/>
                      <a:pt x="454162" y="1703903"/>
                      <a:pt x="451827" y="1699232"/>
                    </a:cubicBezTo>
                    <a:cubicBezTo>
                      <a:pt x="450270" y="1689112"/>
                      <a:pt x="451827" y="1678993"/>
                      <a:pt x="444821" y="1670430"/>
                    </a:cubicBezTo>
                    <a:lnTo>
                      <a:pt x="444043" y="1670430"/>
                    </a:lnTo>
                    <a:cubicBezTo>
                      <a:pt x="440150" y="1663424"/>
                      <a:pt x="440150" y="1654083"/>
                      <a:pt x="434702" y="1647077"/>
                    </a:cubicBezTo>
                    <a:lnTo>
                      <a:pt x="433923" y="1647855"/>
                    </a:lnTo>
                    <a:cubicBezTo>
                      <a:pt x="430031" y="1643963"/>
                      <a:pt x="430809" y="1637736"/>
                      <a:pt x="429252" y="1633065"/>
                    </a:cubicBezTo>
                    <a:cubicBezTo>
                      <a:pt x="427695" y="1622945"/>
                      <a:pt x="428474" y="1612826"/>
                      <a:pt x="423025" y="1603484"/>
                    </a:cubicBezTo>
                    <a:cubicBezTo>
                      <a:pt x="412905" y="1586359"/>
                      <a:pt x="414462" y="1564563"/>
                      <a:pt x="402007" y="1548216"/>
                    </a:cubicBezTo>
                    <a:cubicBezTo>
                      <a:pt x="395001" y="1538096"/>
                      <a:pt x="397337" y="1524863"/>
                      <a:pt x="391109" y="1513965"/>
                    </a:cubicBezTo>
                    <a:cubicBezTo>
                      <a:pt x="392666" y="1495282"/>
                      <a:pt x="377876" y="1479713"/>
                      <a:pt x="378654" y="1461031"/>
                    </a:cubicBezTo>
                    <a:cubicBezTo>
                      <a:pt x="371648" y="1444684"/>
                      <a:pt x="372427" y="1432229"/>
                      <a:pt x="365421" y="1422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56">
              <a:extLst>
                <a:ext uri="{FF2B5EF4-FFF2-40B4-BE49-F238E27FC236}">
                  <a16:creationId xmlns:a16="http://schemas.microsoft.com/office/drawing/2014/main" id="{B877B77B-6EFA-4DF2-8E5B-45144B971624}"/>
                </a:ext>
              </a:extLst>
            </p:cNvPr>
            <p:cNvSpPr/>
            <p:nvPr/>
          </p:nvSpPr>
          <p:spPr>
            <a:xfrm>
              <a:off x="3895126" y="3986949"/>
              <a:ext cx="1115695" cy="1764664"/>
            </a:xfrm>
            <a:custGeom>
              <a:avLst/>
              <a:gdLst>
                <a:gd name="connsiteX0" fmla="*/ 502892 w 1115695"/>
                <a:gd name="connsiteY0" fmla="*/ 913254 h 1764664"/>
                <a:gd name="connsiteX1" fmla="*/ 479251 w 1115695"/>
                <a:gd name="connsiteY1" fmla="*/ 947385 h 1764664"/>
                <a:gd name="connsiteX2" fmla="*/ 524186 w 1115695"/>
                <a:gd name="connsiteY2" fmla="*/ 944411 h 1764664"/>
                <a:gd name="connsiteX3" fmla="*/ 502892 w 1115695"/>
                <a:gd name="connsiteY3" fmla="*/ 913254 h 1764664"/>
                <a:gd name="connsiteX4" fmla="*/ 296068 w 1115695"/>
                <a:gd name="connsiteY4" fmla="*/ 857673 h 1764664"/>
                <a:gd name="connsiteX5" fmla="*/ 345386 w 1115695"/>
                <a:gd name="connsiteY5" fmla="*/ 908713 h 1764664"/>
                <a:gd name="connsiteX6" fmla="*/ 296068 w 1115695"/>
                <a:gd name="connsiteY6" fmla="*/ 857673 h 1764664"/>
                <a:gd name="connsiteX7" fmla="*/ 701732 w 1115695"/>
                <a:gd name="connsiteY7" fmla="*/ 834970 h 1764664"/>
                <a:gd name="connsiteX8" fmla="*/ 652883 w 1115695"/>
                <a:gd name="connsiteY8" fmla="*/ 859551 h 1764664"/>
                <a:gd name="connsiteX9" fmla="*/ 650535 w 1115695"/>
                <a:gd name="connsiteY9" fmla="*/ 901981 h 1764664"/>
                <a:gd name="connsiteX10" fmla="*/ 701732 w 1115695"/>
                <a:gd name="connsiteY10" fmla="*/ 834970 h 1764664"/>
                <a:gd name="connsiteX11" fmla="*/ 424139 w 1115695"/>
                <a:gd name="connsiteY11" fmla="*/ 0 h 1764664"/>
                <a:gd name="connsiteX12" fmla="*/ 447805 w 1115695"/>
                <a:gd name="connsiteY12" fmla="*/ 0 h 1764664"/>
                <a:gd name="connsiteX13" fmla="*/ 317292 w 1115695"/>
                <a:gd name="connsiteY13" fmla="*/ 124575 h 1764664"/>
                <a:gd name="connsiteX14" fmla="*/ 306034 w 1115695"/>
                <a:gd name="connsiteY14" fmla="*/ 128488 h 1764664"/>
                <a:gd name="connsiteX15" fmla="*/ 129324 w 1115695"/>
                <a:gd name="connsiteY15" fmla="*/ 366053 h 1764664"/>
                <a:gd name="connsiteX16" fmla="*/ 257239 w 1115695"/>
                <a:gd name="connsiteY16" fmla="*/ 730540 h 1764664"/>
                <a:gd name="connsiteX17" fmla="*/ 424139 w 1115695"/>
                <a:gd name="connsiteY17" fmla="*/ 702985 h 1764664"/>
                <a:gd name="connsiteX18" fmla="*/ 509312 w 1115695"/>
                <a:gd name="connsiteY18" fmla="*/ 721146 h 1764664"/>
                <a:gd name="connsiteX19" fmla="*/ 543287 w 1115695"/>
                <a:gd name="connsiteY19" fmla="*/ 710187 h 1764664"/>
                <a:gd name="connsiteX20" fmla="*/ 709091 w 1115695"/>
                <a:gd name="connsiteY20" fmla="*/ 698601 h 1764664"/>
                <a:gd name="connsiteX21" fmla="*/ 741030 w 1115695"/>
                <a:gd name="connsiteY21" fmla="*/ 693747 h 1764664"/>
                <a:gd name="connsiteX22" fmla="*/ 831996 w 1115695"/>
                <a:gd name="connsiteY22" fmla="*/ 373255 h 1764664"/>
                <a:gd name="connsiteX23" fmla="*/ 617506 w 1115695"/>
                <a:gd name="connsiteY23" fmla="*/ 112095 h 1764664"/>
                <a:gd name="connsiteX24" fmla="*/ 591486 w 1115695"/>
                <a:gd name="connsiteY24" fmla="*/ 104278 h 1764664"/>
                <a:gd name="connsiteX25" fmla="*/ 659162 w 1115695"/>
                <a:gd name="connsiteY25" fmla="*/ 39680 h 1764664"/>
                <a:gd name="connsiteX26" fmla="*/ 707838 w 1115695"/>
                <a:gd name="connsiteY26" fmla="*/ 62157 h 1764664"/>
                <a:gd name="connsiteX27" fmla="*/ 923431 w 1115695"/>
                <a:gd name="connsiteY27" fmla="*/ 496473 h 1764664"/>
                <a:gd name="connsiteX28" fmla="*/ 795046 w 1115695"/>
                <a:gd name="connsiteY28" fmla="*/ 761854 h 1764664"/>
                <a:gd name="connsiteX29" fmla="*/ 785026 w 1115695"/>
                <a:gd name="connsiteY29" fmla="*/ 797238 h 1764664"/>
                <a:gd name="connsiteX30" fmla="*/ 726157 w 1115695"/>
                <a:gd name="connsiteY30" fmla="*/ 962103 h 1764664"/>
                <a:gd name="connsiteX31" fmla="*/ 884133 w 1115695"/>
                <a:gd name="connsiteY31" fmla="*/ 1412702 h 1764664"/>
                <a:gd name="connsiteX32" fmla="*/ 1036315 w 1115695"/>
                <a:gd name="connsiteY32" fmla="*/ 1359312 h 1764664"/>
                <a:gd name="connsiteX33" fmla="*/ 1049154 w 1115695"/>
                <a:gd name="connsiteY33" fmla="*/ 1392974 h 1764664"/>
                <a:gd name="connsiteX34" fmla="*/ 958971 w 1115695"/>
                <a:gd name="connsiteY34" fmla="*/ 1425697 h 1764664"/>
                <a:gd name="connsiteX35" fmla="*/ 967583 w 1115695"/>
                <a:gd name="connsiteY35" fmla="*/ 1453565 h 1764664"/>
                <a:gd name="connsiteX36" fmla="*/ 1043831 w 1115695"/>
                <a:gd name="connsiteY36" fmla="*/ 1427889 h 1764664"/>
                <a:gd name="connsiteX37" fmla="*/ 1055886 w 1115695"/>
                <a:gd name="connsiteY37" fmla="*/ 1462960 h 1764664"/>
                <a:gd name="connsiteX38" fmla="*/ 980891 w 1115695"/>
                <a:gd name="connsiteY38" fmla="*/ 1490515 h 1764664"/>
                <a:gd name="connsiteX39" fmla="*/ 990128 w 1115695"/>
                <a:gd name="connsiteY39" fmla="*/ 1516349 h 1764664"/>
                <a:gd name="connsiteX40" fmla="*/ 1080937 w 1115695"/>
                <a:gd name="connsiteY40" fmla="*/ 1485662 h 1764664"/>
                <a:gd name="connsiteX41" fmla="*/ 1093775 w 1115695"/>
                <a:gd name="connsiteY41" fmla="*/ 1520576 h 1764664"/>
                <a:gd name="connsiteX42" fmla="*/ 1002967 w 1115695"/>
                <a:gd name="connsiteY42" fmla="*/ 1553768 h 1764664"/>
                <a:gd name="connsiteX43" fmla="*/ 1013144 w 1115695"/>
                <a:gd name="connsiteY43" fmla="*/ 1582733 h 1764664"/>
                <a:gd name="connsiteX44" fmla="*/ 1102700 w 1115695"/>
                <a:gd name="connsiteY44" fmla="*/ 1552359 h 1764664"/>
                <a:gd name="connsiteX45" fmla="*/ 1115695 w 1115695"/>
                <a:gd name="connsiteY45" fmla="*/ 1582890 h 1764664"/>
                <a:gd name="connsiteX46" fmla="*/ 881627 w 1115695"/>
                <a:gd name="connsiteY46" fmla="*/ 1665087 h 1764664"/>
                <a:gd name="connsiteX47" fmla="*/ 802092 w 1115695"/>
                <a:gd name="connsiteY47" fmla="*/ 1438065 h 1764664"/>
                <a:gd name="connsiteX48" fmla="*/ 654136 w 1115695"/>
                <a:gd name="connsiteY48" fmla="*/ 1015648 h 1764664"/>
                <a:gd name="connsiteX49" fmla="*/ 625328 w 1115695"/>
                <a:gd name="connsiteY49" fmla="*/ 986684 h 1764664"/>
                <a:gd name="connsiteX50" fmla="*/ 579454 w 1115695"/>
                <a:gd name="connsiteY50" fmla="*/ 1009386 h 1764664"/>
                <a:gd name="connsiteX51" fmla="*/ 581019 w 1115695"/>
                <a:gd name="connsiteY51" fmla="*/ 1028174 h 1764664"/>
                <a:gd name="connsiteX52" fmla="*/ 750268 w 1115695"/>
                <a:gd name="connsiteY52" fmla="*/ 1695931 h 1764664"/>
                <a:gd name="connsiteX53" fmla="*/ 749485 w 1115695"/>
                <a:gd name="connsiteY53" fmla="*/ 1704855 h 1764664"/>
                <a:gd name="connsiteX54" fmla="*/ 516044 w 1115695"/>
                <a:gd name="connsiteY54" fmla="*/ 1764664 h 1764664"/>
                <a:gd name="connsiteX55" fmla="*/ 529509 w 1115695"/>
                <a:gd name="connsiteY55" fmla="*/ 1727244 h 1764664"/>
                <a:gd name="connsiteX56" fmla="*/ 596676 w 1115695"/>
                <a:gd name="connsiteY56" fmla="*/ 1708456 h 1764664"/>
                <a:gd name="connsiteX57" fmla="*/ 590100 w 1115695"/>
                <a:gd name="connsiteY57" fmla="*/ 1678865 h 1764664"/>
                <a:gd name="connsiteX58" fmla="*/ 496317 w 1115695"/>
                <a:gd name="connsiteY58" fmla="*/ 1701724 h 1764664"/>
                <a:gd name="connsiteX59" fmla="*/ 486766 w 1115695"/>
                <a:gd name="connsiteY59" fmla="*/ 1665713 h 1764664"/>
                <a:gd name="connsiteX60" fmla="*/ 578201 w 1115695"/>
                <a:gd name="connsiteY60" fmla="*/ 1641289 h 1764664"/>
                <a:gd name="connsiteX61" fmla="*/ 574443 w 1115695"/>
                <a:gd name="connsiteY61" fmla="*/ 1614360 h 1764664"/>
                <a:gd name="connsiteX62" fmla="*/ 495377 w 1115695"/>
                <a:gd name="connsiteY62" fmla="*/ 1632678 h 1764664"/>
                <a:gd name="connsiteX63" fmla="*/ 485357 w 1115695"/>
                <a:gd name="connsiteY63" fmla="*/ 1597450 h 1764664"/>
                <a:gd name="connsiteX64" fmla="*/ 541564 w 1115695"/>
                <a:gd name="connsiteY64" fmla="*/ 1582107 h 1764664"/>
                <a:gd name="connsiteX65" fmla="*/ 553620 w 1115695"/>
                <a:gd name="connsiteY65" fmla="*/ 1548288 h 1764664"/>
                <a:gd name="connsiteX66" fmla="*/ 464064 w 1115695"/>
                <a:gd name="connsiteY66" fmla="*/ 1570521 h 1764664"/>
                <a:gd name="connsiteX67" fmla="*/ 453730 w 1115695"/>
                <a:gd name="connsiteY67" fmla="*/ 1535920 h 1764664"/>
                <a:gd name="connsiteX68" fmla="*/ 581959 w 1115695"/>
                <a:gd name="connsiteY68" fmla="*/ 1503510 h 1764664"/>
                <a:gd name="connsiteX69" fmla="*/ 604191 w 1115695"/>
                <a:gd name="connsiteY69" fmla="*/ 1466091 h 1764664"/>
                <a:gd name="connsiteX70" fmla="*/ 499605 w 1115695"/>
                <a:gd name="connsiteY70" fmla="*/ 1054634 h 1764664"/>
                <a:gd name="connsiteX71" fmla="*/ 471892 w 1115695"/>
                <a:gd name="connsiteY71" fmla="*/ 1027547 h 1764664"/>
                <a:gd name="connsiteX72" fmla="*/ 408796 w 1115695"/>
                <a:gd name="connsiteY72" fmla="*/ 1002027 h 1764664"/>
                <a:gd name="connsiteX73" fmla="*/ 374038 w 1115695"/>
                <a:gd name="connsiteY73" fmla="*/ 1016431 h 1764664"/>
                <a:gd name="connsiteX74" fmla="*/ 312194 w 1115695"/>
                <a:gd name="connsiteY74" fmla="*/ 1338802 h 1764664"/>
                <a:gd name="connsiteX75" fmla="*/ 242522 w 1115695"/>
                <a:gd name="connsiteY75" fmla="*/ 1701567 h 1764664"/>
                <a:gd name="connsiteX76" fmla="*/ 102708 w 1115695"/>
                <a:gd name="connsiteY76" fmla="*/ 1675107 h 1764664"/>
                <a:gd name="connsiteX77" fmla="*/ 0 w 1115695"/>
                <a:gd name="connsiteY77" fmla="*/ 1657259 h 1764664"/>
                <a:gd name="connsiteX78" fmla="*/ 0 w 1115695"/>
                <a:gd name="connsiteY78" fmla="*/ 1636749 h 1764664"/>
                <a:gd name="connsiteX79" fmla="*/ 22232 w 1115695"/>
                <a:gd name="connsiteY79" fmla="*/ 1625163 h 1764664"/>
                <a:gd name="connsiteX80" fmla="*/ 100203 w 1115695"/>
                <a:gd name="connsiteY80" fmla="*/ 1639254 h 1764664"/>
                <a:gd name="connsiteX81" fmla="*/ 105996 w 1115695"/>
                <a:gd name="connsiteY81" fmla="*/ 1609349 h 1764664"/>
                <a:gd name="connsiteX82" fmla="*/ 12369 w 1115695"/>
                <a:gd name="connsiteY82" fmla="*/ 1590561 h 1764664"/>
                <a:gd name="connsiteX83" fmla="*/ 18631 w 1115695"/>
                <a:gd name="connsiteY83" fmla="*/ 1553925 h 1764664"/>
                <a:gd name="connsiteX84" fmla="*/ 113354 w 1115695"/>
                <a:gd name="connsiteY84" fmla="*/ 1570677 h 1764664"/>
                <a:gd name="connsiteX85" fmla="*/ 118834 w 1115695"/>
                <a:gd name="connsiteY85" fmla="*/ 1544218 h 1764664"/>
                <a:gd name="connsiteX86" fmla="*/ 40081 w 1115695"/>
                <a:gd name="connsiteY86" fmla="*/ 1526995 h 1764664"/>
                <a:gd name="connsiteX87" fmla="*/ 47753 w 1115695"/>
                <a:gd name="connsiteY87" fmla="*/ 1491298 h 1764664"/>
                <a:gd name="connsiteX88" fmla="*/ 126193 w 1115695"/>
                <a:gd name="connsiteY88" fmla="*/ 1504919 h 1764664"/>
                <a:gd name="connsiteX89" fmla="*/ 131203 w 1115695"/>
                <a:gd name="connsiteY89" fmla="*/ 1477364 h 1764664"/>
                <a:gd name="connsiteX90" fmla="*/ 36793 w 1115695"/>
                <a:gd name="connsiteY90" fmla="*/ 1457010 h 1764664"/>
                <a:gd name="connsiteX91" fmla="*/ 44465 w 1115695"/>
                <a:gd name="connsiteY91" fmla="*/ 1422409 h 1764664"/>
                <a:gd name="connsiteX92" fmla="*/ 201971 w 1115695"/>
                <a:gd name="connsiteY92" fmla="*/ 1452313 h 1764664"/>
                <a:gd name="connsiteX93" fmla="*/ 214496 w 1115695"/>
                <a:gd name="connsiteY93" fmla="*/ 1393601 h 1764664"/>
                <a:gd name="connsiteX94" fmla="*/ 288709 w 1115695"/>
                <a:gd name="connsiteY94" fmla="*/ 1006568 h 1764664"/>
                <a:gd name="connsiteX95" fmla="*/ 273835 w 1115695"/>
                <a:gd name="connsiteY95" fmla="*/ 969305 h 1764664"/>
                <a:gd name="connsiteX96" fmla="*/ 210895 w 1115695"/>
                <a:gd name="connsiteY96" fmla="*/ 825107 h 1764664"/>
                <a:gd name="connsiteX97" fmla="*/ 197118 w 1115695"/>
                <a:gd name="connsiteY97" fmla="*/ 792071 h 1764664"/>
                <a:gd name="connsiteX98" fmla="*/ 40864 w 1115695"/>
                <a:gd name="connsiteY98" fmla="*/ 375604 h 1764664"/>
                <a:gd name="connsiteX99" fmla="*/ 298416 w 1115695"/>
                <a:gd name="connsiteY99" fmla="*/ 38515 h 1764664"/>
                <a:gd name="connsiteX100" fmla="*/ 424139 w 1115695"/>
                <a:gd name="connsiteY100" fmla="*/ 0 h 17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115695" h="1764664">
                  <a:moveTo>
                    <a:pt x="502892" y="913254"/>
                  </a:moveTo>
                  <a:cubicBezTo>
                    <a:pt x="495690" y="923900"/>
                    <a:pt x="489115" y="933294"/>
                    <a:pt x="479251" y="947385"/>
                  </a:cubicBezTo>
                  <a:cubicBezTo>
                    <a:pt x="495847" y="946289"/>
                    <a:pt x="507903" y="945506"/>
                    <a:pt x="524186" y="944411"/>
                  </a:cubicBezTo>
                  <a:cubicBezTo>
                    <a:pt x="515574" y="931729"/>
                    <a:pt x="509625" y="923117"/>
                    <a:pt x="502892" y="913254"/>
                  </a:cubicBezTo>
                  <a:close/>
                  <a:moveTo>
                    <a:pt x="296068" y="857673"/>
                  </a:moveTo>
                  <a:cubicBezTo>
                    <a:pt x="300608" y="888986"/>
                    <a:pt x="315952" y="904956"/>
                    <a:pt x="345386" y="908713"/>
                  </a:cubicBezTo>
                  <a:cubicBezTo>
                    <a:pt x="340689" y="867380"/>
                    <a:pt x="340689" y="867380"/>
                    <a:pt x="296068" y="857673"/>
                  </a:cubicBezTo>
                  <a:close/>
                  <a:moveTo>
                    <a:pt x="701732" y="834970"/>
                  </a:moveTo>
                  <a:cubicBezTo>
                    <a:pt x="685293" y="843268"/>
                    <a:pt x="668853" y="851566"/>
                    <a:pt x="652883" y="859551"/>
                  </a:cubicBezTo>
                  <a:cubicBezTo>
                    <a:pt x="652257" y="873486"/>
                    <a:pt x="651474" y="886637"/>
                    <a:pt x="650535" y="901981"/>
                  </a:cubicBezTo>
                  <a:cubicBezTo>
                    <a:pt x="689050" y="892900"/>
                    <a:pt x="708778" y="866440"/>
                    <a:pt x="701732" y="834970"/>
                  </a:cubicBezTo>
                  <a:close/>
                  <a:moveTo>
                    <a:pt x="424139" y="0"/>
                  </a:moveTo>
                  <a:lnTo>
                    <a:pt x="447805" y="0"/>
                  </a:lnTo>
                  <a:lnTo>
                    <a:pt x="317292" y="124575"/>
                  </a:lnTo>
                  <a:lnTo>
                    <a:pt x="306034" y="128488"/>
                  </a:lnTo>
                  <a:cubicBezTo>
                    <a:pt x="214898" y="175091"/>
                    <a:pt x="154453" y="255556"/>
                    <a:pt x="129324" y="366053"/>
                  </a:cubicBezTo>
                  <a:cubicBezTo>
                    <a:pt x="96132" y="511190"/>
                    <a:pt x="143885" y="633469"/>
                    <a:pt x="257239" y="730540"/>
                  </a:cubicBezTo>
                  <a:cubicBezTo>
                    <a:pt x="308437" y="687954"/>
                    <a:pt x="365114" y="674490"/>
                    <a:pt x="424139" y="702985"/>
                  </a:cubicBezTo>
                  <a:cubicBezTo>
                    <a:pt x="452478" y="716606"/>
                    <a:pt x="478625" y="726157"/>
                    <a:pt x="509312" y="721146"/>
                  </a:cubicBezTo>
                  <a:cubicBezTo>
                    <a:pt x="521054" y="719268"/>
                    <a:pt x="533893" y="716606"/>
                    <a:pt x="543287" y="710187"/>
                  </a:cubicBezTo>
                  <a:cubicBezTo>
                    <a:pt x="596676" y="673863"/>
                    <a:pt x="651944" y="668540"/>
                    <a:pt x="709091" y="698601"/>
                  </a:cubicBezTo>
                  <a:cubicBezTo>
                    <a:pt x="723182" y="705959"/>
                    <a:pt x="730541" y="705333"/>
                    <a:pt x="741030" y="693747"/>
                  </a:cubicBezTo>
                  <a:cubicBezTo>
                    <a:pt x="824637" y="601843"/>
                    <a:pt x="855794" y="493811"/>
                    <a:pt x="831996" y="373255"/>
                  </a:cubicBezTo>
                  <a:cubicBezTo>
                    <a:pt x="807826" y="251035"/>
                    <a:pt x="724454" y="156031"/>
                    <a:pt x="617506" y="112095"/>
                  </a:cubicBezTo>
                  <a:lnTo>
                    <a:pt x="591486" y="104278"/>
                  </a:lnTo>
                  <a:lnTo>
                    <a:pt x="659162" y="39680"/>
                  </a:lnTo>
                  <a:lnTo>
                    <a:pt x="707838" y="62157"/>
                  </a:lnTo>
                  <a:cubicBezTo>
                    <a:pt x="866910" y="163612"/>
                    <a:pt x="939401" y="309846"/>
                    <a:pt x="923431" y="496473"/>
                  </a:cubicBezTo>
                  <a:cubicBezTo>
                    <a:pt x="914506" y="599337"/>
                    <a:pt x="868632" y="688424"/>
                    <a:pt x="795046" y="761854"/>
                  </a:cubicBezTo>
                  <a:cubicBezTo>
                    <a:pt x="784243" y="772657"/>
                    <a:pt x="780798" y="781425"/>
                    <a:pt x="785026" y="797238"/>
                  </a:cubicBezTo>
                  <a:cubicBezTo>
                    <a:pt x="801152" y="856733"/>
                    <a:pt x="782364" y="907461"/>
                    <a:pt x="726157" y="962103"/>
                  </a:cubicBezTo>
                  <a:cubicBezTo>
                    <a:pt x="778450" y="1111467"/>
                    <a:pt x="831056" y="1261302"/>
                    <a:pt x="884133" y="1412702"/>
                  </a:cubicBezTo>
                  <a:cubicBezTo>
                    <a:pt x="935956" y="1394540"/>
                    <a:pt x="985118" y="1377318"/>
                    <a:pt x="1036315" y="1359312"/>
                  </a:cubicBezTo>
                  <a:cubicBezTo>
                    <a:pt x="1040699" y="1370742"/>
                    <a:pt x="1044457" y="1380762"/>
                    <a:pt x="1049154" y="1392974"/>
                  </a:cubicBezTo>
                  <a:cubicBezTo>
                    <a:pt x="1018623" y="1404090"/>
                    <a:pt x="989502" y="1414580"/>
                    <a:pt x="958971" y="1425697"/>
                  </a:cubicBezTo>
                  <a:cubicBezTo>
                    <a:pt x="961946" y="1435560"/>
                    <a:pt x="964451" y="1443389"/>
                    <a:pt x="967583" y="1453565"/>
                  </a:cubicBezTo>
                  <a:cubicBezTo>
                    <a:pt x="993260" y="1444954"/>
                    <a:pt x="1017684" y="1436813"/>
                    <a:pt x="1043831" y="1427889"/>
                  </a:cubicBezTo>
                  <a:cubicBezTo>
                    <a:pt x="1047901" y="1439631"/>
                    <a:pt x="1051659" y="1450434"/>
                    <a:pt x="1055886" y="1462960"/>
                  </a:cubicBezTo>
                  <a:cubicBezTo>
                    <a:pt x="1030366" y="1472354"/>
                    <a:pt x="1006724" y="1481121"/>
                    <a:pt x="980891" y="1490515"/>
                  </a:cubicBezTo>
                  <a:cubicBezTo>
                    <a:pt x="984022" y="1499126"/>
                    <a:pt x="986684" y="1506642"/>
                    <a:pt x="990128" y="1516349"/>
                  </a:cubicBezTo>
                  <a:cubicBezTo>
                    <a:pt x="1020502" y="1506015"/>
                    <a:pt x="1049154" y="1496308"/>
                    <a:pt x="1080937" y="1485662"/>
                  </a:cubicBezTo>
                  <a:cubicBezTo>
                    <a:pt x="1085321" y="1497717"/>
                    <a:pt x="1089235" y="1508364"/>
                    <a:pt x="1093775" y="1520576"/>
                  </a:cubicBezTo>
                  <a:cubicBezTo>
                    <a:pt x="1062932" y="1531849"/>
                    <a:pt x="1033810" y="1542495"/>
                    <a:pt x="1002967" y="1553768"/>
                  </a:cubicBezTo>
                  <a:cubicBezTo>
                    <a:pt x="1006255" y="1563006"/>
                    <a:pt x="1009229" y="1571460"/>
                    <a:pt x="1013144" y="1582733"/>
                  </a:cubicBezTo>
                  <a:cubicBezTo>
                    <a:pt x="1043048" y="1572556"/>
                    <a:pt x="1071543" y="1562849"/>
                    <a:pt x="1102700" y="1552359"/>
                  </a:cubicBezTo>
                  <a:cubicBezTo>
                    <a:pt x="1106927" y="1562379"/>
                    <a:pt x="1110998" y="1571930"/>
                    <a:pt x="1115695" y="1582890"/>
                  </a:cubicBezTo>
                  <a:cubicBezTo>
                    <a:pt x="1036785" y="1610602"/>
                    <a:pt x="960224" y="1637531"/>
                    <a:pt x="881627" y="1665087"/>
                  </a:cubicBezTo>
                  <a:cubicBezTo>
                    <a:pt x="854698" y="1588056"/>
                    <a:pt x="828395" y="1513061"/>
                    <a:pt x="802092" y="1438065"/>
                  </a:cubicBezTo>
                  <a:cubicBezTo>
                    <a:pt x="752773" y="1297312"/>
                    <a:pt x="703298" y="1156559"/>
                    <a:pt x="654136" y="1015648"/>
                  </a:cubicBezTo>
                  <a:cubicBezTo>
                    <a:pt x="649126" y="1001244"/>
                    <a:pt x="646151" y="988406"/>
                    <a:pt x="625328" y="986684"/>
                  </a:cubicBezTo>
                  <a:cubicBezTo>
                    <a:pt x="603721" y="984961"/>
                    <a:pt x="592762" y="998739"/>
                    <a:pt x="579454" y="1009386"/>
                  </a:cubicBezTo>
                  <a:cubicBezTo>
                    <a:pt x="576635" y="1011578"/>
                    <a:pt x="579454" y="1021911"/>
                    <a:pt x="581019" y="1028174"/>
                  </a:cubicBezTo>
                  <a:cubicBezTo>
                    <a:pt x="637383" y="1250812"/>
                    <a:pt x="693904" y="1473293"/>
                    <a:pt x="750268" y="1695931"/>
                  </a:cubicBezTo>
                  <a:cubicBezTo>
                    <a:pt x="750581" y="1697496"/>
                    <a:pt x="749955" y="1699219"/>
                    <a:pt x="749485" y="1704855"/>
                  </a:cubicBezTo>
                  <a:cubicBezTo>
                    <a:pt x="672454" y="1724583"/>
                    <a:pt x="594014" y="1744623"/>
                    <a:pt x="516044" y="1764664"/>
                  </a:cubicBezTo>
                  <a:cubicBezTo>
                    <a:pt x="500231" y="1735542"/>
                    <a:pt x="500387" y="1735229"/>
                    <a:pt x="529509" y="1727244"/>
                  </a:cubicBezTo>
                  <a:cubicBezTo>
                    <a:pt x="551428" y="1721138"/>
                    <a:pt x="573347" y="1715032"/>
                    <a:pt x="596676" y="1708456"/>
                  </a:cubicBezTo>
                  <a:cubicBezTo>
                    <a:pt x="594327" y="1697966"/>
                    <a:pt x="592292" y="1689198"/>
                    <a:pt x="590100" y="1678865"/>
                  </a:cubicBezTo>
                  <a:cubicBezTo>
                    <a:pt x="558161" y="1686693"/>
                    <a:pt x="528100" y="1694052"/>
                    <a:pt x="496317" y="1701724"/>
                  </a:cubicBezTo>
                  <a:cubicBezTo>
                    <a:pt x="493029" y="1689512"/>
                    <a:pt x="490211" y="1678395"/>
                    <a:pt x="486766" y="1665713"/>
                  </a:cubicBezTo>
                  <a:cubicBezTo>
                    <a:pt x="517297" y="1657572"/>
                    <a:pt x="546575" y="1649744"/>
                    <a:pt x="578201" y="1641289"/>
                  </a:cubicBezTo>
                  <a:cubicBezTo>
                    <a:pt x="577105" y="1632991"/>
                    <a:pt x="576009" y="1625163"/>
                    <a:pt x="574443" y="1614360"/>
                  </a:cubicBezTo>
                  <a:cubicBezTo>
                    <a:pt x="547201" y="1620622"/>
                    <a:pt x="521994" y="1626415"/>
                    <a:pt x="495377" y="1632678"/>
                  </a:cubicBezTo>
                  <a:cubicBezTo>
                    <a:pt x="491933" y="1620622"/>
                    <a:pt x="488958" y="1610445"/>
                    <a:pt x="485357" y="1597450"/>
                  </a:cubicBezTo>
                  <a:cubicBezTo>
                    <a:pt x="504458" y="1592127"/>
                    <a:pt x="522620" y="1584768"/>
                    <a:pt x="541564" y="1582107"/>
                  </a:cubicBezTo>
                  <a:cubicBezTo>
                    <a:pt x="567711" y="1578662"/>
                    <a:pt x="565519" y="1567076"/>
                    <a:pt x="553620" y="1548288"/>
                  </a:cubicBezTo>
                  <a:cubicBezTo>
                    <a:pt x="524499" y="1555490"/>
                    <a:pt x="495064" y="1562849"/>
                    <a:pt x="464064" y="1570521"/>
                  </a:cubicBezTo>
                  <a:cubicBezTo>
                    <a:pt x="460776" y="1559405"/>
                    <a:pt x="457801" y="1549384"/>
                    <a:pt x="453730" y="1535920"/>
                  </a:cubicBezTo>
                  <a:cubicBezTo>
                    <a:pt x="497256" y="1524803"/>
                    <a:pt x="539216" y="1512748"/>
                    <a:pt x="581959" y="1503510"/>
                  </a:cubicBezTo>
                  <a:cubicBezTo>
                    <a:pt x="605287" y="1498500"/>
                    <a:pt x="610767" y="1490828"/>
                    <a:pt x="604191" y="1466091"/>
                  </a:cubicBezTo>
                  <a:cubicBezTo>
                    <a:pt x="567868" y="1329252"/>
                    <a:pt x="533580" y="1191943"/>
                    <a:pt x="499605" y="1054634"/>
                  </a:cubicBezTo>
                  <a:cubicBezTo>
                    <a:pt x="495534" y="1038351"/>
                    <a:pt x="488332" y="1031775"/>
                    <a:pt x="471892" y="1027547"/>
                  </a:cubicBezTo>
                  <a:cubicBezTo>
                    <a:pt x="450129" y="1022068"/>
                    <a:pt x="429150" y="1011891"/>
                    <a:pt x="408796" y="1002027"/>
                  </a:cubicBezTo>
                  <a:cubicBezTo>
                    <a:pt x="388599" y="992163"/>
                    <a:pt x="378265" y="994982"/>
                    <a:pt x="374038" y="1016431"/>
                  </a:cubicBezTo>
                  <a:cubicBezTo>
                    <a:pt x="353215" y="1123836"/>
                    <a:pt x="332861" y="1231397"/>
                    <a:pt x="312194" y="1338802"/>
                  </a:cubicBezTo>
                  <a:cubicBezTo>
                    <a:pt x="289179" y="1458576"/>
                    <a:pt x="266164" y="1578349"/>
                    <a:pt x="242522" y="1701567"/>
                  </a:cubicBezTo>
                  <a:cubicBezTo>
                    <a:pt x="195082" y="1692486"/>
                    <a:pt x="148895" y="1683562"/>
                    <a:pt x="102708" y="1675107"/>
                  </a:cubicBezTo>
                  <a:cubicBezTo>
                    <a:pt x="68576" y="1668845"/>
                    <a:pt x="34288" y="1663208"/>
                    <a:pt x="0" y="1657259"/>
                  </a:cubicBezTo>
                  <a:cubicBezTo>
                    <a:pt x="0" y="1650370"/>
                    <a:pt x="0" y="1643638"/>
                    <a:pt x="0" y="1636749"/>
                  </a:cubicBezTo>
                  <a:cubicBezTo>
                    <a:pt x="3914" y="1626102"/>
                    <a:pt x="9081" y="1621718"/>
                    <a:pt x="22232" y="1625163"/>
                  </a:cubicBezTo>
                  <a:cubicBezTo>
                    <a:pt x="47283" y="1631582"/>
                    <a:pt x="73273" y="1634557"/>
                    <a:pt x="100203" y="1639254"/>
                  </a:cubicBezTo>
                  <a:cubicBezTo>
                    <a:pt x="102395" y="1627668"/>
                    <a:pt x="104117" y="1619057"/>
                    <a:pt x="105996" y="1609349"/>
                  </a:cubicBezTo>
                  <a:cubicBezTo>
                    <a:pt x="73117" y="1602774"/>
                    <a:pt x="42743" y="1596668"/>
                    <a:pt x="12369" y="1590561"/>
                  </a:cubicBezTo>
                  <a:cubicBezTo>
                    <a:pt x="14561" y="1577410"/>
                    <a:pt x="16440" y="1566763"/>
                    <a:pt x="18631" y="1553925"/>
                  </a:cubicBezTo>
                  <a:cubicBezTo>
                    <a:pt x="50414" y="1559561"/>
                    <a:pt x="80945" y="1565041"/>
                    <a:pt x="113354" y="1570677"/>
                  </a:cubicBezTo>
                  <a:cubicBezTo>
                    <a:pt x="115390" y="1561127"/>
                    <a:pt x="116955" y="1553299"/>
                    <a:pt x="118834" y="1544218"/>
                  </a:cubicBezTo>
                  <a:cubicBezTo>
                    <a:pt x="91748" y="1538268"/>
                    <a:pt x="67167" y="1532945"/>
                    <a:pt x="40081" y="1526995"/>
                  </a:cubicBezTo>
                  <a:cubicBezTo>
                    <a:pt x="42743" y="1514627"/>
                    <a:pt x="45091" y="1503510"/>
                    <a:pt x="47753" y="1491298"/>
                  </a:cubicBezTo>
                  <a:cubicBezTo>
                    <a:pt x="74682" y="1495995"/>
                    <a:pt x="99576" y="1500222"/>
                    <a:pt x="126193" y="1504919"/>
                  </a:cubicBezTo>
                  <a:cubicBezTo>
                    <a:pt x="127758" y="1495212"/>
                    <a:pt x="129324" y="1487384"/>
                    <a:pt x="131203" y="1477364"/>
                  </a:cubicBezTo>
                  <a:cubicBezTo>
                    <a:pt x="98794" y="1470318"/>
                    <a:pt x="67793" y="1463586"/>
                    <a:pt x="36793" y="1457010"/>
                  </a:cubicBezTo>
                  <a:cubicBezTo>
                    <a:pt x="39611" y="1444015"/>
                    <a:pt x="41960" y="1433682"/>
                    <a:pt x="44465" y="1422409"/>
                  </a:cubicBezTo>
                  <a:cubicBezTo>
                    <a:pt x="97854" y="1432586"/>
                    <a:pt x="149208" y="1442293"/>
                    <a:pt x="201971" y="1452313"/>
                  </a:cubicBezTo>
                  <a:cubicBezTo>
                    <a:pt x="206512" y="1431490"/>
                    <a:pt x="210895" y="1412545"/>
                    <a:pt x="214496" y="1393601"/>
                  </a:cubicBezTo>
                  <a:cubicBezTo>
                    <a:pt x="239077" y="1264589"/>
                    <a:pt x="263032" y="1135422"/>
                    <a:pt x="288709" y="1006568"/>
                  </a:cubicBezTo>
                  <a:cubicBezTo>
                    <a:pt x="292467" y="988093"/>
                    <a:pt x="288239" y="979795"/>
                    <a:pt x="273835" y="969305"/>
                  </a:cubicBezTo>
                  <a:cubicBezTo>
                    <a:pt x="224986" y="933921"/>
                    <a:pt x="203850" y="884445"/>
                    <a:pt x="210895" y="825107"/>
                  </a:cubicBezTo>
                  <a:cubicBezTo>
                    <a:pt x="212931" y="808354"/>
                    <a:pt x="208234" y="801622"/>
                    <a:pt x="197118" y="792071"/>
                  </a:cubicBezTo>
                  <a:cubicBezTo>
                    <a:pt x="70455" y="681378"/>
                    <a:pt x="14874" y="542817"/>
                    <a:pt x="40864" y="375604"/>
                  </a:cubicBezTo>
                  <a:cubicBezTo>
                    <a:pt x="65445" y="217315"/>
                    <a:pt x="154375" y="105369"/>
                    <a:pt x="298416" y="38515"/>
                  </a:cubicBezTo>
                  <a:cubicBezTo>
                    <a:pt x="337871" y="20197"/>
                    <a:pt x="382023" y="12525"/>
                    <a:pt x="4241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5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39A8BA-5A71-4C38-87EB-B727C9E83FB5}"/>
              </a:ext>
            </a:extLst>
          </p:cNvPr>
          <p:cNvSpPr txBox="1"/>
          <p:nvPr/>
        </p:nvSpPr>
        <p:spPr>
          <a:xfrm>
            <a:off x="4970061" y="4321081"/>
            <a:ext cx="3369777" cy="1668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 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6331</TotalTime>
  <Words>4469</Words>
  <Application>Microsoft Macintosh PowerPoint</Application>
  <PresentationFormat>Grand écran</PresentationFormat>
  <Paragraphs>595</Paragraphs>
  <Slides>48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Calibri</vt:lpstr>
      <vt:lpstr>Franklin Gothic Medium</vt:lpstr>
      <vt:lpstr>FZShuTi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THIBAULT LIVRAN</cp:lastModifiedBy>
  <cp:revision>88</cp:revision>
  <dcterms:created xsi:type="dcterms:W3CDTF">2020-01-20T05:08:25Z</dcterms:created>
  <dcterms:modified xsi:type="dcterms:W3CDTF">2024-08-09T09:32:18Z</dcterms:modified>
</cp:coreProperties>
</file>